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899" r:id="rId1"/>
  </p:sldMasterIdLst>
  <p:notesMasterIdLst>
    <p:notesMasterId r:id="rId104"/>
  </p:notesMasterIdLst>
  <p:handoutMasterIdLst>
    <p:handoutMasterId r:id="rId105"/>
  </p:handoutMasterIdLst>
  <p:sldIdLst>
    <p:sldId id="609" r:id="rId2"/>
    <p:sldId id="740" r:id="rId3"/>
    <p:sldId id="638" r:id="rId4"/>
    <p:sldId id="639" r:id="rId5"/>
    <p:sldId id="640" r:id="rId6"/>
    <p:sldId id="641" r:id="rId7"/>
    <p:sldId id="642" r:id="rId8"/>
    <p:sldId id="643" r:id="rId9"/>
    <p:sldId id="644" r:id="rId10"/>
    <p:sldId id="645" r:id="rId11"/>
    <p:sldId id="646" r:id="rId12"/>
    <p:sldId id="647" r:id="rId13"/>
    <p:sldId id="648" r:id="rId14"/>
    <p:sldId id="660" r:id="rId15"/>
    <p:sldId id="661" r:id="rId16"/>
    <p:sldId id="662" r:id="rId17"/>
    <p:sldId id="663" r:id="rId18"/>
    <p:sldId id="664" r:id="rId19"/>
    <p:sldId id="665" r:id="rId20"/>
    <p:sldId id="666" r:id="rId21"/>
    <p:sldId id="667" r:id="rId22"/>
    <p:sldId id="668" r:id="rId23"/>
    <p:sldId id="669" r:id="rId24"/>
    <p:sldId id="670" r:id="rId25"/>
    <p:sldId id="671" r:id="rId26"/>
    <p:sldId id="672" r:id="rId27"/>
    <p:sldId id="673" r:id="rId28"/>
    <p:sldId id="675" r:id="rId29"/>
    <p:sldId id="676" r:id="rId30"/>
    <p:sldId id="677" r:id="rId31"/>
    <p:sldId id="678" r:id="rId32"/>
    <p:sldId id="679" r:id="rId33"/>
    <p:sldId id="680" r:id="rId34"/>
    <p:sldId id="681" r:id="rId35"/>
    <p:sldId id="682" r:id="rId36"/>
    <p:sldId id="683" r:id="rId37"/>
    <p:sldId id="684" r:id="rId38"/>
    <p:sldId id="685" r:id="rId39"/>
    <p:sldId id="686" r:id="rId40"/>
    <p:sldId id="687" r:id="rId41"/>
    <p:sldId id="688" r:id="rId42"/>
    <p:sldId id="689" r:id="rId43"/>
    <p:sldId id="690" r:id="rId44"/>
    <p:sldId id="691" r:id="rId45"/>
    <p:sldId id="692" r:id="rId46"/>
    <p:sldId id="693" r:id="rId47"/>
    <p:sldId id="694" r:id="rId48"/>
    <p:sldId id="695" r:id="rId49"/>
    <p:sldId id="696" r:id="rId50"/>
    <p:sldId id="697" r:id="rId51"/>
    <p:sldId id="698" r:id="rId52"/>
    <p:sldId id="699" r:id="rId53"/>
    <p:sldId id="700" r:id="rId54"/>
    <p:sldId id="701" r:id="rId55"/>
    <p:sldId id="702" r:id="rId56"/>
    <p:sldId id="703" r:id="rId57"/>
    <p:sldId id="704" r:id="rId58"/>
    <p:sldId id="705" r:id="rId59"/>
    <p:sldId id="706" r:id="rId60"/>
    <p:sldId id="707" r:id="rId61"/>
    <p:sldId id="708" r:id="rId62"/>
    <p:sldId id="709" r:id="rId63"/>
    <p:sldId id="710" r:id="rId64"/>
    <p:sldId id="711" r:id="rId65"/>
    <p:sldId id="712" r:id="rId66"/>
    <p:sldId id="713" r:id="rId67"/>
    <p:sldId id="714" r:id="rId68"/>
    <p:sldId id="715" r:id="rId69"/>
    <p:sldId id="716" r:id="rId70"/>
    <p:sldId id="717" r:id="rId71"/>
    <p:sldId id="718" r:id="rId72"/>
    <p:sldId id="719" r:id="rId73"/>
    <p:sldId id="720" r:id="rId74"/>
    <p:sldId id="721" r:id="rId75"/>
    <p:sldId id="722" r:id="rId76"/>
    <p:sldId id="723" r:id="rId77"/>
    <p:sldId id="724" r:id="rId78"/>
    <p:sldId id="725" r:id="rId79"/>
    <p:sldId id="726" r:id="rId80"/>
    <p:sldId id="727" r:id="rId81"/>
    <p:sldId id="728" r:id="rId82"/>
    <p:sldId id="729" r:id="rId83"/>
    <p:sldId id="730" r:id="rId84"/>
    <p:sldId id="731" r:id="rId85"/>
    <p:sldId id="732" r:id="rId86"/>
    <p:sldId id="733" r:id="rId87"/>
    <p:sldId id="734" r:id="rId88"/>
    <p:sldId id="735" r:id="rId89"/>
    <p:sldId id="736" r:id="rId90"/>
    <p:sldId id="737" r:id="rId91"/>
    <p:sldId id="738" r:id="rId92"/>
    <p:sldId id="739" r:id="rId93"/>
    <p:sldId id="741" r:id="rId94"/>
    <p:sldId id="742" r:id="rId95"/>
    <p:sldId id="743" r:id="rId96"/>
    <p:sldId id="746" r:id="rId97"/>
    <p:sldId id="745" r:id="rId98"/>
    <p:sldId id="744" r:id="rId99"/>
    <p:sldId id="747" r:id="rId100"/>
    <p:sldId id="748" r:id="rId101"/>
    <p:sldId id="749" r:id="rId102"/>
    <p:sldId id="750" r:id="rId103"/>
  </p:sldIdLst>
  <p:sldSz cx="9144000" cy="6858000" type="screen4x3"/>
  <p:notesSz cx="6858000" cy="9144000"/>
  <p:defaultTextStyle>
    <a:defPPr>
      <a:defRPr lang="pt-BR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63D7C"/>
    <a:srgbClr val="D8D890"/>
    <a:srgbClr val="62B3C8"/>
    <a:srgbClr val="F9F9F9"/>
    <a:srgbClr val="FDBD04"/>
    <a:srgbClr val="009BD1"/>
    <a:srgbClr val="03AFF5"/>
    <a:srgbClr val="FF9900"/>
    <a:srgbClr val="F56F0B"/>
    <a:srgbClr val="F9950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9CF1AB2-1976-4502-BF36-3FF5EA218861}" styleName="Estilo Médio 4 - Ênfas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5940675A-B579-460E-94D1-54222C63F5DA}" styleName="Nenhum Estilo, Grade de Tabe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913" autoAdjust="0"/>
    <p:restoredTop sz="93783" autoAdjust="0"/>
  </p:normalViewPr>
  <p:slideViewPr>
    <p:cSldViewPr>
      <p:cViewPr varScale="1">
        <p:scale>
          <a:sx n="83" d="100"/>
          <a:sy n="83" d="100"/>
        </p:scale>
        <p:origin x="1277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2" d="100"/>
          <a:sy n="82" d="100"/>
        </p:scale>
        <p:origin x="-3180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viewProps" Target="viewProp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theme" Target="theme/theme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tableStyles" Target="tableStyle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 dirty="0">
              <a:latin typeface="Candara" panose="020E0502030303020204" pitchFamily="34" charset="0"/>
            </a:endParaRP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F7D0C5-071D-4B6C-BF23-DB802D93A07F}" type="datetimeFigureOut">
              <a:rPr lang="pt-BR" smtClean="0">
                <a:latin typeface="Candara" panose="020E0502030303020204" pitchFamily="34" charset="0"/>
              </a:rPr>
              <a:t>14/04/2024</a:t>
            </a:fld>
            <a:endParaRPr lang="pt-BR" dirty="0">
              <a:latin typeface="Candara" panose="020E0502030303020204" pitchFamily="34" charset="0"/>
            </a:endParaRPr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 dirty="0">
              <a:latin typeface="Candara" panose="020E0502030303020204" pitchFamily="34" charset="0"/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731741-F0BD-49DA-B072-651D68D91DCC}" type="slidenum">
              <a:rPr lang="pt-BR" smtClean="0">
                <a:latin typeface="Candara" panose="020E0502030303020204" pitchFamily="34" charset="0"/>
              </a:rPr>
              <a:t>‹nº›</a:t>
            </a:fld>
            <a:endParaRPr lang="pt-BR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609110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Candara" panose="020E0502030303020204" pitchFamily="34" charset="0"/>
              </a:defRPr>
            </a:lvl1pPr>
          </a:lstStyle>
          <a:p>
            <a:pPr>
              <a:defRPr/>
            </a:pPr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defRPr sz="1200">
                <a:latin typeface="Candara" panose="020E0502030303020204" pitchFamily="34" charset="0"/>
              </a:defRPr>
            </a:lvl1pPr>
          </a:lstStyle>
          <a:p>
            <a:pPr>
              <a:defRPr/>
            </a:pPr>
            <a:fld id="{947CBE6F-CFF9-498D-9027-1BA4E4FCD3A7}" type="datetimeFigureOut">
              <a:rPr lang="pt-BR" smtClean="0"/>
              <a:pPr>
                <a:defRPr/>
              </a:pPr>
              <a:t>14/04/2024</a:t>
            </a:fld>
            <a:endParaRPr lang="pt-BR" dirty="0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pt-BR" noProof="0" dirty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noProof="0" dirty="0"/>
              <a:t>Clique para editar o texto mestre</a:t>
            </a:r>
          </a:p>
          <a:p>
            <a:pPr lvl="1"/>
            <a:r>
              <a:rPr lang="pt-BR" noProof="0" dirty="0"/>
              <a:t>Segundo nível</a:t>
            </a:r>
          </a:p>
          <a:p>
            <a:pPr lvl="2"/>
            <a:r>
              <a:rPr lang="pt-BR" noProof="0" dirty="0"/>
              <a:t>Terceiro nível</a:t>
            </a:r>
          </a:p>
          <a:p>
            <a:pPr lvl="3"/>
            <a:r>
              <a:rPr lang="pt-BR" noProof="0" dirty="0"/>
              <a:t>Quarto nível</a:t>
            </a:r>
          </a:p>
          <a:p>
            <a:pPr lvl="4"/>
            <a:r>
              <a:rPr lang="pt-BR" noProof="0" dirty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Candara" panose="020E0502030303020204" pitchFamily="34" charset="0"/>
              </a:defRPr>
            </a:lvl1pPr>
          </a:lstStyle>
          <a:p>
            <a:pPr>
              <a:defRPr/>
            </a:pPr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ndara" panose="020E0502030303020204" pitchFamily="34" charset="0"/>
              </a:defRPr>
            </a:lvl1pPr>
          </a:lstStyle>
          <a:p>
            <a:pPr>
              <a:defRPr/>
            </a:pPr>
            <a:fld id="{AC1E3757-51EF-448A-B994-098AD02FDA50}" type="slidenum">
              <a:rPr lang="pt-BR" altLang="pt-BR" smtClean="0"/>
              <a:pPr>
                <a:defRPr/>
              </a:pPr>
              <a:t>‹nº›</a:t>
            </a:fld>
            <a:endParaRPr lang="pt-BR" altLang="pt-BR" dirty="0"/>
          </a:p>
        </p:txBody>
      </p:sp>
    </p:spTree>
    <p:extLst>
      <p:ext uri="{BB962C8B-B14F-4D97-AF65-F5344CB8AC3E}">
        <p14:creationId xmlns:p14="http://schemas.microsoft.com/office/powerpoint/2010/main" val="413325522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ndara" panose="020E0502030303020204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ndara" panose="020E0502030303020204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ndara" panose="020E0502030303020204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ndara" panose="020E0502030303020204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ndara" panose="020E0502030303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11"/>
          <p:cNvSpPr txBox="1">
            <a:spLocks noGrp="1" noChangeArrowheads="1"/>
          </p:cNvSpPr>
          <p:nvPr/>
        </p:nvSpPr>
        <p:spPr bwMode="auto">
          <a:xfrm>
            <a:off x="4398963" y="9555163"/>
            <a:ext cx="3363912" cy="493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eaLnBrk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algn="r" eaLnBrk="1">
              <a:lnSpc>
                <a:spcPct val="93000"/>
              </a:lnSpc>
            </a:pPr>
            <a:fld id="{D9A34ED8-095C-4058-B0DB-E53C97BED1D7}" type="slidenum">
              <a:rPr lang="en-GB" sz="1400">
                <a:solidFill>
                  <a:srgbClr val="000000"/>
                </a:solidFill>
                <a:latin typeface="Times New Roman" pitchFamily="18" charset="0"/>
                <a:cs typeface="Calibri" pitchFamily="34" charset="0"/>
              </a:rPr>
              <a:pPr algn="r" eaLnBrk="1">
                <a:lnSpc>
                  <a:spcPct val="93000"/>
                </a:lnSpc>
              </a:pPr>
              <a:t>2</a:t>
            </a:fld>
            <a:endParaRPr lang="en-GB" sz="1400" dirty="0">
              <a:solidFill>
                <a:srgbClr val="000000"/>
              </a:solidFill>
              <a:latin typeface="Times New Roman" pitchFamily="18" charset="0"/>
              <a:cs typeface="Calibri" pitchFamily="34" charset="0"/>
            </a:endParaRPr>
          </a:p>
        </p:txBody>
      </p:sp>
      <p:sp>
        <p:nvSpPr>
          <p:cNvPr id="115715" name="Text Box 2"/>
          <p:cNvSpPr txBox="1">
            <a:spLocks noChangeArrowheads="1"/>
          </p:cNvSpPr>
          <p:nvPr/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eaLnBrk="1"/>
            <a:endParaRPr lang="pt-BR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15716" name="Rectangle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80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t-BR" smtClean="0"/>
          </a:p>
        </p:txBody>
      </p:sp>
    </p:spTree>
    <p:extLst>
      <p:ext uri="{BB962C8B-B14F-4D97-AF65-F5344CB8AC3E}">
        <p14:creationId xmlns:p14="http://schemas.microsoft.com/office/powerpoint/2010/main" val="20651837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Text Box 2"/>
          <p:cNvSpPr txBox="1">
            <a:spLocks noChangeArrowheads="1"/>
          </p:cNvSpPr>
          <p:nvPr/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eaLnBrk="1"/>
            <a:endParaRPr lang="pt-BR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97283" name="Rectangle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80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t-BR" smtClean="0"/>
          </a:p>
        </p:txBody>
      </p:sp>
    </p:spTree>
    <p:extLst>
      <p:ext uri="{BB962C8B-B14F-4D97-AF65-F5344CB8AC3E}">
        <p14:creationId xmlns:p14="http://schemas.microsoft.com/office/powerpoint/2010/main" val="40767622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Text Box 2"/>
          <p:cNvSpPr txBox="1">
            <a:spLocks noChangeArrowheads="1"/>
          </p:cNvSpPr>
          <p:nvPr/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82058" tIns="41029" rIns="82058" bIns="41029" anchor="ctr"/>
          <a:lstStyle>
            <a:lvl1pPr eaLnBrk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eaLnBrk="1"/>
            <a:endParaRPr lang="pt-BR" dirty="0">
              <a:latin typeface="Candara" panose="020E0502030303020204" pitchFamily="34" charset="0"/>
              <a:cs typeface="Calibri" pitchFamily="34" charset="0"/>
            </a:endParaRPr>
          </a:p>
        </p:txBody>
      </p:sp>
      <p:sp>
        <p:nvSpPr>
          <p:cNvPr id="97283" name="Rectangle 3"/>
          <p:cNvSpPr>
            <a:spLocks noGrp="1" noChangeArrowheads="1"/>
          </p:cNvSpPr>
          <p:nvPr>
            <p:ph type="body"/>
          </p:nvPr>
        </p:nvSpPr>
        <p:spPr>
          <a:xfrm>
            <a:off x="686361" y="4342535"/>
            <a:ext cx="5479676" cy="410729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t-BR" smtClean="0"/>
          </a:p>
        </p:txBody>
      </p:sp>
    </p:spTree>
    <p:extLst>
      <p:ext uri="{BB962C8B-B14F-4D97-AF65-F5344CB8AC3E}">
        <p14:creationId xmlns:p14="http://schemas.microsoft.com/office/powerpoint/2010/main" val="31488172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Text Box 2"/>
          <p:cNvSpPr txBox="1">
            <a:spLocks noChangeArrowheads="1"/>
          </p:cNvSpPr>
          <p:nvPr/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eaLnBrk="1"/>
            <a:endParaRPr lang="pt-BR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98307" name="Rectangle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80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t-BR" smtClean="0"/>
          </a:p>
        </p:txBody>
      </p:sp>
    </p:spTree>
    <p:extLst>
      <p:ext uri="{BB962C8B-B14F-4D97-AF65-F5344CB8AC3E}">
        <p14:creationId xmlns:p14="http://schemas.microsoft.com/office/powerpoint/2010/main" val="1040094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Text Box 2"/>
          <p:cNvSpPr txBox="1">
            <a:spLocks noChangeArrowheads="1"/>
          </p:cNvSpPr>
          <p:nvPr/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eaLnBrk="1"/>
            <a:endParaRPr lang="pt-BR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02403" name="Rectangle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80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t-BR" smtClean="0"/>
          </a:p>
        </p:txBody>
      </p:sp>
    </p:spTree>
    <p:extLst>
      <p:ext uri="{BB962C8B-B14F-4D97-AF65-F5344CB8AC3E}">
        <p14:creationId xmlns:p14="http://schemas.microsoft.com/office/powerpoint/2010/main" val="5034811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Text Box 2"/>
          <p:cNvSpPr txBox="1">
            <a:spLocks noChangeArrowheads="1"/>
          </p:cNvSpPr>
          <p:nvPr/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eaLnBrk="1"/>
            <a:endParaRPr lang="pt-BR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03427" name="Rectangle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80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t-BR" smtClean="0"/>
          </a:p>
        </p:txBody>
      </p:sp>
    </p:spTree>
    <p:extLst>
      <p:ext uri="{BB962C8B-B14F-4D97-AF65-F5344CB8AC3E}">
        <p14:creationId xmlns:p14="http://schemas.microsoft.com/office/powerpoint/2010/main" val="36563976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Text Box 2"/>
          <p:cNvSpPr txBox="1">
            <a:spLocks noChangeArrowheads="1"/>
          </p:cNvSpPr>
          <p:nvPr/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eaLnBrk="1"/>
            <a:endParaRPr lang="pt-BR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04451" name="Rectangle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80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t-BR" smtClean="0"/>
          </a:p>
        </p:txBody>
      </p:sp>
    </p:spTree>
    <p:extLst>
      <p:ext uri="{BB962C8B-B14F-4D97-AF65-F5344CB8AC3E}">
        <p14:creationId xmlns:p14="http://schemas.microsoft.com/office/powerpoint/2010/main" val="24099469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Text Box 2"/>
          <p:cNvSpPr txBox="1">
            <a:spLocks noChangeArrowheads="1"/>
          </p:cNvSpPr>
          <p:nvPr/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eaLnBrk="1"/>
            <a:endParaRPr lang="pt-BR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05475" name="Rectangle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80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t-BR" smtClean="0"/>
          </a:p>
        </p:txBody>
      </p:sp>
    </p:spTree>
    <p:extLst>
      <p:ext uri="{BB962C8B-B14F-4D97-AF65-F5344CB8AC3E}">
        <p14:creationId xmlns:p14="http://schemas.microsoft.com/office/powerpoint/2010/main" val="31898837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11"/>
          <p:cNvSpPr txBox="1">
            <a:spLocks noGrp="1" noChangeArrowheads="1"/>
          </p:cNvSpPr>
          <p:nvPr/>
        </p:nvSpPr>
        <p:spPr bwMode="auto">
          <a:xfrm>
            <a:off x="4398963" y="9555163"/>
            <a:ext cx="3363912" cy="493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eaLnBrk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algn="r" eaLnBrk="1">
              <a:lnSpc>
                <a:spcPct val="93000"/>
              </a:lnSpc>
            </a:pPr>
            <a:fld id="{D9A34ED8-095C-4058-B0DB-E53C97BED1D7}" type="slidenum">
              <a:rPr lang="en-GB" sz="1400">
                <a:solidFill>
                  <a:srgbClr val="000000"/>
                </a:solidFill>
                <a:latin typeface="Times New Roman" pitchFamily="18" charset="0"/>
                <a:cs typeface="Calibri" pitchFamily="34" charset="0"/>
              </a:rPr>
              <a:pPr algn="r" eaLnBrk="1">
                <a:lnSpc>
                  <a:spcPct val="93000"/>
                </a:lnSpc>
              </a:pPr>
              <a:t>18</a:t>
            </a:fld>
            <a:endParaRPr lang="en-GB" sz="1400" dirty="0">
              <a:solidFill>
                <a:srgbClr val="000000"/>
              </a:solidFill>
              <a:latin typeface="Times New Roman" pitchFamily="18" charset="0"/>
              <a:cs typeface="Calibri" pitchFamily="34" charset="0"/>
            </a:endParaRPr>
          </a:p>
        </p:txBody>
      </p:sp>
      <p:sp>
        <p:nvSpPr>
          <p:cNvPr id="115715" name="Text Box 2"/>
          <p:cNvSpPr txBox="1">
            <a:spLocks noChangeArrowheads="1"/>
          </p:cNvSpPr>
          <p:nvPr/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eaLnBrk="1"/>
            <a:endParaRPr lang="pt-BR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15716" name="Rectangle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80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t-BR" smtClean="0"/>
          </a:p>
        </p:txBody>
      </p:sp>
    </p:spTree>
    <p:extLst>
      <p:ext uri="{BB962C8B-B14F-4D97-AF65-F5344CB8AC3E}">
        <p14:creationId xmlns:p14="http://schemas.microsoft.com/office/powerpoint/2010/main" val="24277792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eaLnBrk="1"/>
            <a:fld id="{71F5F841-7E0B-4816-853E-FFBE297C9DAC}" type="slidenum">
              <a:rPr lang="pt-BR" smtClean="0">
                <a:solidFill>
                  <a:srgbClr val="000000"/>
                </a:solidFill>
                <a:latin typeface="Times New Roman" pitchFamily="18" charset="0"/>
                <a:cs typeface="Calibri" pitchFamily="34" charset="0"/>
              </a:rPr>
              <a:pPr eaLnBrk="1"/>
              <a:t>19</a:t>
            </a:fld>
            <a:endParaRPr lang="pt-BR" dirty="0" smtClean="0">
              <a:solidFill>
                <a:srgbClr val="000000"/>
              </a:solidFill>
              <a:latin typeface="Times New Roman" pitchFamily="18" charset="0"/>
              <a:cs typeface="Calibri" pitchFamily="34" charset="0"/>
            </a:endParaRPr>
          </a:p>
        </p:txBody>
      </p:sp>
      <p:sp>
        <p:nvSpPr>
          <p:cNvPr id="1075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3188" y="763588"/>
            <a:ext cx="5016500" cy="3762375"/>
          </a:xfrm>
        </p:spPr>
      </p:sp>
      <p:sp>
        <p:nvSpPr>
          <p:cNvPr id="1075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4457297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Text Box 2"/>
          <p:cNvSpPr txBox="1">
            <a:spLocks noChangeArrowheads="1"/>
          </p:cNvSpPr>
          <p:nvPr/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eaLnBrk="1"/>
            <a:endParaRPr lang="pt-BR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08547" name="Rectangle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80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t-BR" smtClean="0"/>
          </a:p>
        </p:txBody>
      </p:sp>
    </p:spTree>
    <p:extLst>
      <p:ext uri="{BB962C8B-B14F-4D97-AF65-F5344CB8AC3E}">
        <p14:creationId xmlns:p14="http://schemas.microsoft.com/office/powerpoint/2010/main" val="10981007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Text Box 2"/>
          <p:cNvSpPr txBox="1">
            <a:spLocks noChangeArrowheads="1"/>
          </p:cNvSpPr>
          <p:nvPr/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eaLnBrk="1"/>
            <a:endParaRPr lang="pt-BR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87043" name="Rectangle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80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t-BR" smtClean="0"/>
          </a:p>
        </p:txBody>
      </p:sp>
    </p:spTree>
    <p:extLst>
      <p:ext uri="{BB962C8B-B14F-4D97-AF65-F5344CB8AC3E}">
        <p14:creationId xmlns:p14="http://schemas.microsoft.com/office/powerpoint/2010/main" val="212908189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Text Box 2"/>
          <p:cNvSpPr txBox="1">
            <a:spLocks noChangeArrowheads="1"/>
          </p:cNvSpPr>
          <p:nvPr/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82058" tIns="41029" rIns="82058" bIns="41029" anchor="ctr"/>
          <a:lstStyle>
            <a:lvl1pPr eaLnBrk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eaLnBrk="1"/>
            <a:endParaRPr lang="pt-BR"/>
          </a:p>
        </p:txBody>
      </p:sp>
      <p:sp>
        <p:nvSpPr>
          <p:cNvPr id="137219" name="Rectangle 3"/>
          <p:cNvSpPr>
            <a:spLocks noGrp="1" noChangeArrowheads="1"/>
          </p:cNvSpPr>
          <p:nvPr>
            <p:ph type="body"/>
          </p:nvPr>
        </p:nvSpPr>
        <p:spPr>
          <a:xfrm>
            <a:off x="686361" y="4342535"/>
            <a:ext cx="5479676" cy="410729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t-BR" smtClean="0"/>
          </a:p>
        </p:txBody>
      </p:sp>
    </p:spTree>
    <p:extLst>
      <p:ext uri="{BB962C8B-B14F-4D97-AF65-F5344CB8AC3E}">
        <p14:creationId xmlns:p14="http://schemas.microsoft.com/office/powerpoint/2010/main" val="288462673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Text Box 2"/>
          <p:cNvSpPr txBox="1">
            <a:spLocks noChangeArrowheads="1"/>
          </p:cNvSpPr>
          <p:nvPr/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82058" tIns="41029" rIns="82058" bIns="41029" anchor="ctr"/>
          <a:lstStyle>
            <a:lvl1pPr eaLnBrk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eaLnBrk="1"/>
            <a:endParaRPr lang="pt-BR"/>
          </a:p>
        </p:txBody>
      </p:sp>
      <p:sp>
        <p:nvSpPr>
          <p:cNvPr id="137219" name="Rectangle 3"/>
          <p:cNvSpPr>
            <a:spLocks noGrp="1" noChangeArrowheads="1"/>
          </p:cNvSpPr>
          <p:nvPr>
            <p:ph type="body"/>
          </p:nvPr>
        </p:nvSpPr>
        <p:spPr>
          <a:xfrm>
            <a:off x="686361" y="4342535"/>
            <a:ext cx="5479676" cy="410729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t-BR" smtClean="0"/>
          </a:p>
        </p:txBody>
      </p:sp>
    </p:spTree>
    <p:extLst>
      <p:ext uri="{BB962C8B-B14F-4D97-AF65-F5344CB8AC3E}">
        <p14:creationId xmlns:p14="http://schemas.microsoft.com/office/powerpoint/2010/main" val="1427650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Text Box 2"/>
          <p:cNvSpPr txBox="1">
            <a:spLocks noChangeArrowheads="1"/>
          </p:cNvSpPr>
          <p:nvPr/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82058" tIns="41029" rIns="82058" bIns="41029" anchor="ctr"/>
          <a:lstStyle>
            <a:lvl1pPr eaLnBrk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eaLnBrk="1"/>
            <a:endParaRPr lang="pt-BR"/>
          </a:p>
        </p:txBody>
      </p:sp>
      <p:sp>
        <p:nvSpPr>
          <p:cNvPr id="137219" name="Rectangle 3"/>
          <p:cNvSpPr>
            <a:spLocks noGrp="1" noChangeArrowheads="1"/>
          </p:cNvSpPr>
          <p:nvPr>
            <p:ph type="body"/>
          </p:nvPr>
        </p:nvSpPr>
        <p:spPr>
          <a:xfrm>
            <a:off x="686361" y="4342535"/>
            <a:ext cx="5479676" cy="410729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t-BR" smtClean="0"/>
          </a:p>
        </p:txBody>
      </p:sp>
    </p:spTree>
    <p:extLst>
      <p:ext uri="{BB962C8B-B14F-4D97-AF65-F5344CB8AC3E}">
        <p14:creationId xmlns:p14="http://schemas.microsoft.com/office/powerpoint/2010/main" val="411784978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Text Box 2"/>
          <p:cNvSpPr txBox="1">
            <a:spLocks noChangeArrowheads="1"/>
          </p:cNvSpPr>
          <p:nvPr/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82058" tIns="41029" rIns="82058" bIns="41029" anchor="ctr"/>
          <a:lstStyle>
            <a:lvl1pPr eaLnBrk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eaLnBrk="1"/>
            <a:endParaRPr lang="pt-BR"/>
          </a:p>
        </p:txBody>
      </p:sp>
      <p:sp>
        <p:nvSpPr>
          <p:cNvPr id="137219" name="Rectangle 3"/>
          <p:cNvSpPr>
            <a:spLocks noGrp="1" noChangeArrowheads="1"/>
          </p:cNvSpPr>
          <p:nvPr>
            <p:ph type="body"/>
          </p:nvPr>
        </p:nvSpPr>
        <p:spPr>
          <a:xfrm>
            <a:off x="686361" y="4342535"/>
            <a:ext cx="5479676" cy="410729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t-BR" smtClean="0"/>
          </a:p>
        </p:txBody>
      </p:sp>
    </p:spTree>
    <p:extLst>
      <p:ext uri="{BB962C8B-B14F-4D97-AF65-F5344CB8AC3E}">
        <p14:creationId xmlns:p14="http://schemas.microsoft.com/office/powerpoint/2010/main" val="400739897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Text Box 2"/>
          <p:cNvSpPr txBox="1">
            <a:spLocks noChangeArrowheads="1"/>
          </p:cNvSpPr>
          <p:nvPr/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eaLnBrk="1"/>
            <a:endParaRPr lang="pt-BR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10595" name="Rectangle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80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t-BR" smtClean="0"/>
          </a:p>
        </p:txBody>
      </p:sp>
    </p:spTree>
    <p:extLst>
      <p:ext uri="{BB962C8B-B14F-4D97-AF65-F5344CB8AC3E}">
        <p14:creationId xmlns:p14="http://schemas.microsoft.com/office/powerpoint/2010/main" val="50145696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Text Box 2"/>
          <p:cNvSpPr txBox="1">
            <a:spLocks noChangeArrowheads="1"/>
          </p:cNvSpPr>
          <p:nvPr/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eaLnBrk="1"/>
            <a:endParaRPr lang="pt-BR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11619" name="Rectangle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80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t-BR" smtClean="0"/>
          </a:p>
        </p:txBody>
      </p:sp>
    </p:spTree>
    <p:extLst>
      <p:ext uri="{BB962C8B-B14F-4D97-AF65-F5344CB8AC3E}">
        <p14:creationId xmlns:p14="http://schemas.microsoft.com/office/powerpoint/2010/main" val="140604092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eaLnBrk="1"/>
            <a:fld id="{8DEC6077-AA9C-486C-B368-0460342E10FF}" type="slidenum">
              <a:rPr lang="pt-BR" smtClean="0">
                <a:solidFill>
                  <a:srgbClr val="000000"/>
                </a:solidFill>
                <a:latin typeface="Times New Roman" pitchFamily="18" charset="0"/>
                <a:cs typeface="Calibri" pitchFamily="34" charset="0"/>
              </a:rPr>
              <a:pPr eaLnBrk="1"/>
              <a:t>30</a:t>
            </a:fld>
            <a:endParaRPr lang="pt-BR" dirty="0" smtClean="0">
              <a:solidFill>
                <a:srgbClr val="000000"/>
              </a:solidFill>
              <a:latin typeface="Times New Roman" pitchFamily="18" charset="0"/>
              <a:cs typeface="Calibri" pitchFamily="34" charset="0"/>
            </a:endParaRPr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3188" y="763588"/>
            <a:ext cx="5016500" cy="3762375"/>
          </a:xfrm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68098175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eaLnBrk="1"/>
            <a:fld id="{D847BEE4-45ED-4AA5-AF9F-B69015C4805C}" type="slidenum">
              <a:rPr lang="pt-BR" smtClean="0">
                <a:solidFill>
                  <a:srgbClr val="000000"/>
                </a:solidFill>
                <a:latin typeface="Times New Roman" pitchFamily="18" charset="0"/>
                <a:cs typeface="Calibri" pitchFamily="34" charset="0"/>
              </a:rPr>
              <a:pPr eaLnBrk="1"/>
              <a:t>31</a:t>
            </a:fld>
            <a:endParaRPr lang="pt-BR" dirty="0" smtClean="0">
              <a:solidFill>
                <a:srgbClr val="000000"/>
              </a:solidFill>
              <a:latin typeface="Times New Roman" pitchFamily="18" charset="0"/>
              <a:cs typeface="Calibri" pitchFamily="34" charset="0"/>
            </a:endParaRPr>
          </a:p>
        </p:txBody>
      </p:sp>
      <p:sp>
        <p:nvSpPr>
          <p:cNvPr id="1136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3188" y="763588"/>
            <a:ext cx="5016500" cy="3762375"/>
          </a:xfrm>
        </p:spPr>
      </p:sp>
      <p:sp>
        <p:nvSpPr>
          <p:cNvPr id="1136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71274821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11"/>
          <p:cNvSpPr txBox="1">
            <a:spLocks noGrp="1" noChangeArrowheads="1"/>
          </p:cNvSpPr>
          <p:nvPr/>
        </p:nvSpPr>
        <p:spPr bwMode="auto">
          <a:xfrm>
            <a:off x="4398963" y="9555163"/>
            <a:ext cx="3363912" cy="493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eaLnBrk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algn="r" eaLnBrk="1">
              <a:lnSpc>
                <a:spcPct val="93000"/>
              </a:lnSpc>
            </a:pPr>
            <a:fld id="{D9A34ED8-095C-4058-B0DB-E53C97BED1D7}" type="slidenum">
              <a:rPr lang="en-GB" sz="1400">
                <a:solidFill>
                  <a:srgbClr val="000000"/>
                </a:solidFill>
                <a:latin typeface="Times New Roman" pitchFamily="18" charset="0"/>
                <a:cs typeface="Calibri" pitchFamily="34" charset="0"/>
              </a:rPr>
              <a:pPr algn="r" eaLnBrk="1">
                <a:lnSpc>
                  <a:spcPct val="93000"/>
                </a:lnSpc>
              </a:pPr>
              <a:t>32</a:t>
            </a:fld>
            <a:endParaRPr lang="en-GB" sz="1400" dirty="0">
              <a:solidFill>
                <a:srgbClr val="000000"/>
              </a:solidFill>
              <a:latin typeface="Times New Roman" pitchFamily="18" charset="0"/>
              <a:cs typeface="Calibri" pitchFamily="34" charset="0"/>
            </a:endParaRPr>
          </a:p>
        </p:txBody>
      </p:sp>
      <p:sp>
        <p:nvSpPr>
          <p:cNvPr id="115715" name="Text Box 2"/>
          <p:cNvSpPr txBox="1">
            <a:spLocks noChangeArrowheads="1"/>
          </p:cNvSpPr>
          <p:nvPr/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eaLnBrk="1"/>
            <a:endParaRPr lang="pt-BR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15716" name="Rectangle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80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t-BR" smtClean="0"/>
          </a:p>
        </p:txBody>
      </p:sp>
    </p:spTree>
    <p:extLst>
      <p:ext uri="{BB962C8B-B14F-4D97-AF65-F5344CB8AC3E}">
        <p14:creationId xmlns:p14="http://schemas.microsoft.com/office/powerpoint/2010/main" val="6496999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Text Box 2"/>
          <p:cNvSpPr txBox="1">
            <a:spLocks noChangeArrowheads="1"/>
          </p:cNvSpPr>
          <p:nvPr/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eaLnBrk="1"/>
            <a:endParaRPr lang="pt-BR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15715" name="Rectangle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80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t-BR" smtClean="0"/>
          </a:p>
        </p:txBody>
      </p:sp>
    </p:spTree>
    <p:extLst>
      <p:ext uri="{BB962C8B-B14F-4D97-AF65-F5344CB8AC3E}">
        <p14:creationId xmlns:p14="http://schemas.microsoft.com/office/powerpoint/2010/main" val="39553381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Text Box 2"/>
          <p:cNvSpPr txBox="1">
            <a:spLocks noChangeArrowheads="1"/>
          </p:cNvSpPr>
          <p:nvPr/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eaLnBrk="1"/>
            <a:endParaRPr lang="pt-BR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88067" name="Rectangle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80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t-BR" smtClean="0"/>
          </a:p>
        </p:txBody>
      </p:sp>
    </p:spTree>
    <p:extLst>
      <p:ext uri="{BB962C8B-B14F-4D97-AF65-F5344CB8AC3E}">
        <p14:creationId xmlns:p14="http://schemas.microsoft.com/office/powerpoint/2010/main" val="208452726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Text Box 2"/>
          <p:cNvSpPr txBox="1">
            <a:spLocks noChangeArrowheads="1"/>
          </p:cNvSpPr>
          <p:nvPr/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eaLnBrk="1"/>
            <a:endParaRPr lang="pt-BR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16739" name="Rectangle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80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t-BR" smtClean="0"/>
          </a:p>
        </p:txBody>
      </p:sp>
    </p:spTree>
    <p:extLst>
      <p:ext uri="{BB962C8B-B14F-4D97-AF65-F5344CB8AC3E}">
        <p14:creationId xmlns:p14="http://schemas.microsoft.com/office/powerpoint/2010/main" val="354587186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Text Box 2"/>
          <p:cNvSpPr txBox="1">
            <a:spLocks noChangeArrowheads="1"/>
          </p:cNvSpPr>
          <p:nvPr/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eaLnBrk="1"/>
            <a:endParaRPr lang="pt-BR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17763" name="Rectangle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80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t-BR" smtClean="0"/>
          </a:p>
        </p:txBody>
      </p:sp>
    </p:spTree>
    <p:extLst>
      <p:ext uri="{BB962C8B-B14F-4D97-AF65-F5344CB8AC3E}">
        <p14:creationId xmlns:p14="http://schemas.microsoft.com/office/powerpoint/2010/main" val="204371260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Text Box 2"/>
          <p:cNvSpPr txBox="1">
            <a:spLocks noChangeArrowheads="1"/>
          </p:cNvSpPr>
          <p:nvPr/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eaLnBrk="1"/>
            <a:endParaRPr lang="pt-BR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18787" name="Rectangle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80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t-BR" smtClean="0"/>
          </a:p>
        </p:txBody>
      </p:sp>
    </p:spTree>
    <p:extLst>
      <p:ext uri="{BB962C8B-B14F-4D97-AF65-F5344CB8AC3E}">
        <p14:creationId xmlns:p14="http://schemas.microsoft.com/office/powerpoint/2010/main" val="161905733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Text Box 2"/>
          <p:cNvSpPr txBox="1">
            <a:spLocks noChangeArrowheads="1"/>
          </p:cNvSpPr>
          <p:nvPr/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eaLnBrk="1"/>
            <a:endParaRPr lang="pt-BR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19811" name="Rectangle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80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t-BR" smtClean="0"/>
          </a:p>
        </p:txBody>
      </p:sp>
    </p:spTree>
    <p:extLst>
      <p:ext uri="{BB962C8B-B14F-4D97-AF65-F5344CB8AC3E}">
        <p14:creationId xmlns:p14="http://schemas.microsoft.com/office/powerpoint/2010/main" val="91493596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Text Box 2"/>
          <p:cNvSpPr txBox="1">
            <a:spLocks noChangeArrowheads="1"/>
          </p:cNvSpPr>
          <p:nvPr/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eaLnBrk="1"/>
            <a:endParaRPr lang="pt-BR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20835" name="Rectangle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80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t-BR" smtClean="0"/>
          </a:p>
        </p:txBody>
      </p:sp>
    </p:spTree>
    <p:extLst>
      <p:ext uri="{BB962C8B-B14F-4D97-AF65-F5344CB8AC3E}">
        <p14:creationId xmlns:p14="http://schemas.microsoft.com/office/powerpoint/2010/main" val="245877833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Text Box 2"/>
          <p:cNvSpPr txBox="1">
            <a:spLocks noChangeArrowheads="1"/>
          </p:cNvSpPr>
          <p:nvPr/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eaLnBrk="1"/>
            <a:endParaRPr lang="pt-BR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21859" name="Rectangle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80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t-BR" smtClean="0"/>
          </a:p>
        </p:txBody>
      </p:sp>
    </p:spTree>
    <p:extLst>
      <p:ext uri="{BB962C8B-B14F-4D97-AF65-F5344CB8AC3E}">
        <p14:creationId xmlns:p14="http://schemas.microsoft.com/office/powerpoint/2010/main" val="266322623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Text Box 2"/>
          <p:cNvSpPr txBox="1">
            <a:spLocks noChangeArrowheads="1"/>
          </p:cNvSpPr>
          <p:nvPr/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eaLnBrk="1"/>
            <a:endParaRPr lang="pt-BR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22883" name="Rectangle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80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t-BR" smtClean="0"/>
          </a:p>
        </p:txBody>
      </p:sp>
    </p:spTree>
    <p:extLst>
      <p:ext uri="{BB962C8B-B14F-4D97-AF65-F5344CB8AC3E}">
        <p14:creationId xmlns:p14="http://schemas.microsoft.com/office/powerpoint/2010/main" val="213667446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Text Box 2"/>
          <p:cNvSpPr txBox="1">
            <a:spLocks noChangeArrowheads="1"/>
          </p:cNvSpPr>
          <p:nvPr/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eaLnBrk="1"/>
            <a:endParaRPr lang="pt-BR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23907" name="Rectangle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80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t-BR" smtClean="0"/>
          </a:p>
        </p:txBody>
      </p:sp>
    </p:spTree>
    <p:extLst>
      <p:ext uri="{BB962C8B-B14F-4D97-AF65-F5344CB8AC3E}">
        <p14:creationId xmlns:p14="http://schemas.microsoft.com/office/powerpoint/2010/main" val="260831734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Text Box 2"/>
          <p:cNvSpPr txBox="1">
            <a:spLocks noChangeArrowheads="1"/>
          </p:cNvSpPr>
          <p:nvPr/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eaLnBrk="1"/>
            <a:endParaRPr lang="pt-BR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24931" name="Rectangle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80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t-BR" smtClean="0"/>
          </a:p>
        </p:txBody>
      </p:sp>
    </p:spTree>
    <p:extLst>
      <p:ext uri="{BB962C8B-B14F-4D97-AF65-F5344CB8AC3E}">
        <p14:creationId xmlns:p14="http://schemas.microsoft.com/office/powerpoint/2010/main" val="59466969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11"/>
          <p:cNvSpPr txBox="1">
            <a:spLocks noGrp="1" noChangeArrowheads="1"/>
          </p:cNvSpPr>
          <p:nvPr/>
        </p:nvSpPr>
        <p:spPr bwMode="auto">
          <a:xfrm>
            <a:off x="4398963" y="9555163"/>
            <a:ext cx="3363912" cy="493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eaLnBrk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algn="r" eaLnBrk="1">
              <a:lnSpc>
                <a:spcPct val="93000"/>
              </a:lnSpc>
            </a:pPr>
            <a:fld id="{D9A34ED8-095C-4058-B0DB-E53C97BED1D7}" type="slidenum">
              <a:rPr lang="en-GB" sz="1400">
                <a:solidFill>
                  <a:srgbClr val="000000"/>
                </a:solidFill>
                <a:latin typeface="Times New Roman" pitchFamily="18" charset="0"/>
                <a:cs typeface="Calibri" pitchFamily="34" charset="0"/>
              </a:rPr>
              <a:pPr algn="r" eaLnBrk="1">
                <a:lnSpc>
                  <a:spcPct val="93000"/>
                </a:lnSpc>
              </a:pPr>
              <a:t>43</a:t>
            </a:fld>
            <a:endParaRPr lang="en-GB" sz="1400" dirty="0">
              <a:solidFill>
                <a:srgbClr val="000000"/>
              </a:solidFill>
              <a:latin typeface="Times New Roman" pitchFamily="18" charset="0"/>
              <a:cs typeface="Calibri" pitchFamily="34" charset="0"/>
            </a:endParaRPr>
          </a:p>
        </p:txBody>
      </p:sp>
      <p:sp>
        <p:nvSpPr>
          <p:cNvPr id="115715" name="Text Box 2"/>
          <p:cNvSpPr txBox="1">
            <a:spLocks noChangeArrowheads="1"/>
          </p:cNvSpPr>
          <p:nvPr/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eaLnBrk="1"/>
            <a:endParaRPr lang="pt-BR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15716" name="Rectangle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80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t-BR" smtClean="0"/>
          </a:p>
        </p:txBody>
      </p:sp>
    </p:spTree>
    <p:extLst>
      <p:ext uri="{BB962C8B-B14F-4D97-AF65-F5344CB8AC3E}">
        <p14:creationId xmlns:p14="http://schemas.microsoft.com/office/powerpoint/2010/main" val="12270478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Text Box 2"/>
          <p:cNvSpPr txBox="1">
            <a:spLocks noChangeArrowheads="1"/>
          </p:cNvSpPr>
          <p:nvPr/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eaLnBrk="1"/>
            <a:endParaRPr lang="pt-BR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89091" name="Rectangle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80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t-BR" smtClean="0"/>
          </a:p>
        </p:txBody>
      </p:sp>
    </p:spTree>
    <p:extLst>
      <p:ext uri="{BB962C8B-B14F-4D97-AF65-F5344CB8AC3E}">
        <p14:creationId xmlns:p14="http://schemas.microsoft.com/office/powerpoint/2010/main" val="176080361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Text Box 2"/>
          <p:cNvSpPr txBox="1">
            <a:spLocks noChangeArrowheads="1"/>
          </p:cNvSpPr>
          <p:nvPr/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eaLnBrk="1"/>
            <a:endParaRPr lang="pt-BR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26979" name="Rectangle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80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t-BR" smtClean="0"/>
          </a:p>
        </p:txBody>
      </p:sp>
    </p:spTree>
    <p:extLst>
      <p:ext uri="{BB962C8B-B14F-4D97-AF65-F5344CB8AC3E}">
        <p14:creationId xmlns:p14="http://schemas.microsoft.com/office/powerpoint/2010/main" val="192048894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Text Box 2"/>
          <p:cNvSpPr txBox="1">
            <a:spLocks noChangeArrowheads="1"/>
          </p:cNvSpPr>
          <p:nvPr/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eaLnBrk="1"/>
            <a:endParaRPr lang="pt-BR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28003" name="Rectangle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80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t-BR" smtClean="0"/>
          </a:p>
        </p:txBody>
      </p:sp>
    </p:spTree>
    <p:extLst>
      <p:ext uri="{BB962C8B-B14F-4D97-AF65-F5344CB8AC3E}">
        <p14:creationId xmlns:p14="http://schemas.microsoft.com/office/powerpoint/2010/main" val="87677505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Text Box 2"/>
          <p:cNvSpPr txBox="1">
            <a:spLocks noChangeArrowheads="1"/>
          </p:cNvSpPr>
          <p:nvPr/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eaLnBrk="1"/>
            <a:endParaRPr lang="pt-BR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29027" name="Rectangle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80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t-BR" smtClean="0"/>
          </a:p>
        </p:txBody>
      </p:sp>
    </p:spTree>
    <p:extLst>
      <p:ext uri="{BB962C8B-B14F-4D97-AF65-F5344CB8AC3E}">
        <p14:creationId xmlns:p14="http://schemas.microsoft.com/office/powerpoint/2010/main" val="210036875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Text Box 2"/>
          <p:cNvSpPr txBox="1">
            <a:spLocks noChangeArrowheads="1"/>
          </p:cNvSpPr>
          <p:nvPr/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eaLnBrk="1"/>
            <a:endParaRPr lang="pt-BR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30051" name="Rectangle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80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t-BR" smtClean="0"/>
          </a:p>
        </p:txBody>
      </p:sp>
    </p:spTree>
    <p:extLst>
      <p:ext uri="{BB962C8B-B14F-4D97-AF65-F5344CB8AC3E}">
        <p14:creationId xmlns:p14="http://schemas.microsoft.com/office/powerpoint/2010/main" val="406409039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Text Box 2"/>
          <p:cNvSpPr txBox="1">
            <a:spLocks noChangeArrowheads="1"/>
          </p:cNvSpPr>
          <p:nvPr/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eaLnBrk="1"/>
            <a:endParaRPr lang="pt-BR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31075" name="Rectangle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80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t-BR" smtClean="0"/>
          </a:p>
        </p:txBody>
      </p:sp>
    </p:spTree>
    <p:extLst>
      <p:ext uri="{BB962C8B-B14F-4D97-AF65-F5344CB8AC3E}">
        <p14:creationId xmlns:p14="http://schemas.microsoft.com/office/powerpoint/2010/main" val="359317960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Text Box 2"/>
          <p:cNvSpPr txBox="1">
            <a:spLocks noChangeArrowheads="1"/>
          </p:cNvSpPr>
          <p:nvPr/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eaLnBrk="1"/>
            <a:endParaRPr lang="pt-BR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32099" name="Rectangle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80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t-BR" smtClean="0"/>
          </a:p>
        </p:txBody>
      </p:sp>
    </p:spTree>
    <p:extLst>
      <p:ext uri="{BB962C8B-B14F-4D97-AF65-F5344CB8AC3E}">
        <p14:creationId xmlns:p14="http://schemas.microsoft.com/office/powerpoint/2010/main" val="88144666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Text Box 2"/>
          <p:cNvSpPr txBox="1">
            <a:spLocks noChangeArrowheads="1"/>
          </p:cNvSpPr>
          <p:nvPr/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eaLnBrk="1"/>
            <a:endParaRPr lang="pt-BR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33123" name="Rectangle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80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t-BR" smtClean="0"/>
          </a:p>
        </p:txBody>
      </p:sp>
    </p:spTree>
    <p:extLst>
      <p:ext uri="{BB962C8B-B14F-4D97-AF65-F5344CB8AC3E}">
        <p14:creationId xmlns:p14="http://schemas.microsoft.com/office/powerpoint/2010/main" val="16402092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Text Box 2"/>
          <p:cNvSpPr txBox="1">
            <a:spLocks noChangeArrowheads="1"/>
          </p:cNvSpPr>
          <p:nvPr/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eaLnBrk="1"/>
            <a:endParaRPr lang="pt-BR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34147" name="Rectangle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80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t-BR" smtClean="0"/>
          </a:p>
        </p:txBody>
      </p:sp>
    </p:spTree>
    <p:extLst>
      <p:ext uri="{BB962C8B-B14F-4D97-AF65-F5344CB8AC3E}">
        <p14:creationId xmlns:p14="http://schemas.microsoft.com/office/powerpoint/2010/main" val="117268489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Text Box 2"/>
          <p:cNvSpPr txBox="1">
            <a:spLocks noChangeArrowheads="1"/>
          </p:cNvSpPr>
          <p:nvPr/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eaLnBrk="1"/>
            <a:endParaRPr lang="pt-BR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35171" name="Rectangle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80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t-BR" smtClean="0"/>
          </a:p>
        </p:txBody>
      </p:sp>
    </p:spTree>
    <p:extLst>
      <p:ext uri="{BB962C8B-B14F-4D97-AF65-F5344CB8AC3E}">
        <p14:creationId xmlns:p14="http://schemas.microsoft.com/office/powerpoint/2010/main" val="10947267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Text Box 2"/>
          <p:cNvSpPr txBox="1">
            <a:spLocks noChangeArrowheads="1"/>
          </p:cNvSpPr>
          <p:nvPr/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eaLnBrk="1"/>
            <a:endParaRPr lang="pt-BR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36195" name="Rectangle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80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t-BR" smtClean="0"/>
          </a:p>
        </p:txBody>
      </p:sp>
    </p:spTree>
    <p:extLst>
      <p:ext uri="{BB962C8B-B14F-4D97-AF65-F5344CB8AC3E}">
        <p14:creationId xmlns:p14="http://schemas.microsoft.com/office/powerpoint/2010/main" val="10770836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Text Box 2"/>
          <p:cNvSpPr txBox="1">
            <a:spLocks noChangeArrowheads="1"/>
          </p:cNvSpPr>
          <p:nvPr/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eaLnBrk="1"/>
            <a:endParaRPr lang="pt-BR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90115" name="Rectangle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80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t-BR" smtClean="0"/>
          </a:p>
        </p:txBody>
      </p:sp>
    </p:spTree>
    <p:extLst>
      <p:ext uri="{BB962C8B-B14F-4D97-AF65-F5344CB8AC3E}">
        <p14:creationId xmlns:p14="http://schemas.microsoft.com/office/powerpoint/2010/main" val="288072181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Text Box 2"/>
          <p:cNvSpPr txBox="1">
            <a:spLocks noChangeArrowheads="1"/>
          </p:cNvSpPr>
          <p:nvPr/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eaLnBrk="1"/>
            <a:endParaRPr lang="pt-BR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37219" name="Rectangle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80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t-BR" smtClean="0"/>
          </a:p>
        </p:txBody>
      </p:sp>
    </p:spTree>
    <p:extLst>
      <p:ext uri="{BB962C8B-B14F-4D97-AF65-F5344CB8AC3E}">
        <p14:creationId xmlns:p14="http://schemas.microsoft.com/office/powerpoint/2010/main" val="323670815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Text Box 2"/>
          <p:cNvSpPr txBox="1">
            <a:spLocks noChangeArrowheads="1"/>
          </p:cNvSpPr>
          <p:nvPr/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eaLnBrk="1"/>
            <a:endParaRPr lang="pt-BR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46435" name="Rectangle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80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t-BR" smtClean="0"/>
          </a:p>
        </p:txBody>
      </p:sp>
    </p:spTree>
    <p:extLst>
      <p:ext uri="{BB962C8B-B14F-4D97-AF65-F5344CB8AC3E}">
        <p14:creationId xmlns:p14="http://schemas.microsoft.com/office/powerpoint/2010/main" val="416892903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Text Box 2"/>
          <p:cNvSpPr txBox="1">
            <a:spLocks noChangeArrowheads="1"/>
          </p:cNvSpPr>
          <p:nvPr/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eaLnBrk="1"/>
            <a:endParaRPr lang="pt-BR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47459" name="Rectangle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80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t-BR" smtClean="0"/>
          </a:p>
        </p:txBody>
      </p:sp>
    </p:spTree>
    <p:extLst>
      <p:ext uri="{BB962C8B-B14F-4D97-AF65-F5344CB8AC3E}">
        <p14:creationId xmlns:p14="http://schemas.microsoft.com/office/powerpoint/2010/main" val="54651543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Text Box 2"/>
          <p:cNvSpPr txBox="1">
            <a:spLocks noChangeArrowheads="1"/>
          </p:cNvSpPr>
          <p:nvPr/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eaLnBrk="1"/>
            <a:endParaRPr lang="pt-BR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48483" name="Rectangle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80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t-BR" smtClean="0"/>
          </a:p>
        </p:txBody>
      </p:sp>
    </p:spTree>
    <p:extLst>
      <p:ext uri="{BB962C8B-B14F-4D97-AF65-F5344CB8AC3E}">
        <p14:creationId xmlns:p14="http://schemas.microsoft.com/office/powerpoint/2010/main" val="231780661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Text Box 2"/>
          <p:cNvSpPr txBox="1">
            <a:spLocks noChangeArrowheads="1"/>
          </p:cNvSpPr>
          <p:nvPr/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eaLnBrk="1"/>
            <a:endParaRPr lang="pt-BR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49507" name="Rectangle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80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t-BR" smtClean="0"/>
          </a:p>
        </p:txBody>
      </p:sp>
    </p:spTree>
    <p:extLst>
      <p:ext uri="{BB962C8B-B14F-4D97-AF65-F5344CB8AC3E}">
        <p14:creationId xmlns:p14="http://schemas.microsoft.com/office/powerpoint/2010/main" val="35956056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Text Box 2"/>
          <p:cNvSpPr txBox="1">
            <a:spLocks noChangeArrowheads="1"/>
          </p:cNvSpPr>
          <p:nvPr/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eaLnBrk="1"/>
            <a:endParaRPr lang="pt-BR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50531" name="Rectangle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80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t-BR" smtClean="0"/>
          </a:p>
        </p:txBody>
      </p:sp>
    </p:spTree>
    <p:extLst>
      <p:ext uri="{BB962C8B-B14F-4D97-AF65-F5344CB8AC3E}">
        <p14:creationId xmlns:p14="http://schemas.microsoft.com/office/powerpoint/2010/main" val="407447016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Text Box 2"/>
          <p:cNvSpPr txBox="1">
            <a:spLocks noChangeArrowheads="1"/>
          </p:cNvSpPr>
          <p:nvPr/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eaLnBrk="1"/>
            <a:endParaRPr lang="pt-BR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51555" name="Rectangle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80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t-BR" smtClean="0"/>
          </a:p>
        </p:txBody>
      </p:sp>
    </p:spTree>
    <p:extLst>
      <p:ext uri="{BB962C8B-B14F-4D97-AF65-F5344CB8AC3E}">
        <p14:creationId xmlns:p14="http://schemas.microsoft.com/office/powerpoint/2010/main" val="53620720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Text Box 2"/>
          <p:cNvSpPr txBox="1">
            <a:spLocks noChangeArrowheads="1"/>
          </p:cNvSpPr>
          <p:nvPr/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82058" tIns="41029" rIns="82058" bIns="41029" anchor="ctr"/>
          <a:lstStyle>
            <a:lvl1pPr eaLnBrk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eaLnBrk="1"/>
            <a:endParaRPr lang="pt-BR" dirty="0">
              <a:latin typeface="Candara" panose="020E0502030303020204" pitchFamily="34" charset="0"/>
              <a:cs typeface="Calibri" pitchFamily="34" charset="0"/>
            </a:endParaRPr>
          </a:p>
        </p:txBody>
      </p:sp>
      <p:sp>
        <p:nvSpPr>
          <p:cNvPr id="151555" name="Rectangle 3"/>
          <p:cNvSpPr>
            <a:spLocks noGrp="1" noChangeArrowheads="1"/>
          </p:cNvSpPr>
          <p:nvPr>
            <p:ph type="body"/>
          </p:nvPr>
        </p:nvSpPr>
        <p:spPr>
          <a:xfrm>
            <a:off x="686361" y="4342535"/>
            <a:ext cx="5479676" cy="410729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t-BR" smtClean="0"/>
          </a:p>
        </p:txBody>
      </p:sp>
    </p:spTree>
    <p:extLst>
      <p:ext uri="{BB962C8B-B14F-4D97-AF65-F5344CB8AC3E}">
        <p14:creationId xmlns:p14="http://schemas.microsoft.com/office/powerpoint/2010/main" val="329331549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Text Box 2"/>
          <p:cNvSpPr txBox="1">
            <a:spLocks noChangeArrowheads="1"/>
          </p:cNvSpPr>
          <p:nvPr/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82058" tIns="41029" rIns="82058" bIns="41029" anchor="ctr"/>
          <a:lstStyle>
            <a:lvl1pPr eaLnBrk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eaLnBrk="1"/>
            <a:endParaRPr lang="pt-BR" dirty="0">
              <a:latin typeface="Candara" panose="020E0502030303020204" pitchFamily="34" charset="0"/>
              <a:cs typeface="Calibri" pitchFamily="34" charset="0"/>
            </a:endParaRPr>
          </a:p>
        </p:txBody>
      </p:sp>
      <p:sp>
        <p:nvSpPr>
          <p:cNvPr id="151555" name="Rectangle 3"/>
          <p:cNvSpPr>
            <a:spLocks noGrp="1" noChangeArrowheads="1"/>
          </p:cNvSpPr>
          <p:nvPr>
            <p:ph type="body"/>
          </p:nvPr>
        </p:nvSpPr>
        <p:spPr>
          <a:xfrm>
            <a:off x="686361" y="4342535"/>
            <a:ext cx="5479676" cy="410729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t-BR" smtClean="0"/>
          </a:p>
        </p:txBody>
      </p:sp>
    </p:spTree>
    <p:extLst>
      <p:ext uri="{BB962C8B-B14F-4D97-AF65-F5344CB8AC3E}">
        <p14:creationId xmlns:p14="http://schemas.microsoft.com/office/powerpoint/2010/main" val="309853432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Text Box 2"/>
          <p:cNvSpPr txBox="1">
            <a:spLocks noChangeArrowheads="1"/>
          </p:cNvSpPr>
          <p:nvPr/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82058" tIns="41029" rIns="82058" bIns="41029" anchor="ctr"/>
          <a:lstStyle>
            <a:lvl1pPr eaLnBrk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eaLnBrk="1"/>
            <a:endParaRPr lang="pt-BR" dirty="0">
              <a:latin typeface="Candara" panose="020E0502030303020204" pitchFamily="34" charset="0"/>
              <a:cs typeface="Calibri" pitchFamily="34" charset="0"/>
            </a:endParaRPr>
          </a:p>
        </p:txBody>
      </p:sp>
      <p:sp>
        <p:nvSpPr>
          <p:cNvPr id="151555" name="Rectangle 3"/>
          <p:cNvSpPr>
            <a:spLocks noGrp="1" noChangeArrowheads="1"/>
          </p:cNvSpPr>
          <p:nvPr>
            <p:ph type="body"/>
          </p:nvPr>
        </p:nvSpPr>
        <p:spPr>
          <a:xfrm>
            <a:off x="686361" y="4342535"/>
            <a:ext cx="5479676" cy="410729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t-BR" smtClean="0"/>
          </a:p>
        </p:txBody>
      </p:sp>
    </p:spTree>
    <p:extLst>
      <p:ext uri="{BB962C8B-B14F-4D97-AF65-F5344CB8AC3E}">
        <p14:creationId xmlns:p14="http://schemas.microsoft.com/office/powerpoint/2010/main" val="7579987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Text Box 2"/>
          <p:cNvSpPr txBox="1">
            <a:spLocks noChangeArrowheads="1"/>
          </p:cNvSpPr>
          <p:nvPr/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eaLnBrk="1"/>
            <a:endParaRPr lang="pt-BR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91139" name="Rectangle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80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t-BR" smtClean="0"/>
          </a:p>
        </p:txBody>
      </p:sp>
    </p:spTree>
    <p:extLst>
      <p:ext uri="{BB962C8B-B14F-4D97-AF65-F5344CB8AC3E}">
        <p14:creationId xmlns:p14="http://schemas.microsoft.com/office/powerpoint/2010/main" val="15917966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11"/>
          <p:cNvSpPr txBox="1">
            <a:spLocks noGrp="1" noChangeArrowheads="1"/>
          </p:cNvSpPr>
          <p:nvPr/>
        </p:nvSpPr>
        <p:spPr bwMode="auto">
          <a:xfrm>
            <a:off x="4398963" y="9555163"/>
            <a:ext cx="3363912" cy="493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eaLnBrk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algn="r" eaLnBrk="1">
              <a:lnSpc>
                <a:spcPct val="93000"/>
              </a:lnSpc>
            </a:pPr>
            <a:fld id="{D9A34ED8-095C-4058-B0DB-E53C97BED1D7}" type="slidenum">
              <a:rPr lang="en-GB" sz="1400">
                <a:solidFill>
                  <a:srgbClr val="000000"/>
                </a:solidFill>
                <a:latin typeface="Times New Roman" pitchFamily="18" charset="0"/>
                <a:cs typeface="Calibri" pitchFamily="34" charset="0"/>
              </a:rPr>
              <a:pPr algn="r" eaLnBrk="1">
                <a:lnSpc>
                  <a:spcPct val="93000"/>
                </a:lnSpc>
              </a:pPr>
              <a:t>66</a:t>
            </a:fld>
            <a:endParaRPr lang="en-GB" sz="1400" dirty="0">
              <a:solidFill>
                <a:srgbClr val="000000"/>
              </a:solidFill>
              <a:latin typeface="Times New Roman" pitchFamily="18" charset="0"/>
              <a:cs typeface="Calibri" pitchFamily="34" charset="0"/>
            </a:endParaRPr>
          </a:p>
        </p:txBody>
      </p:sp>
      <p:sp>
        <p:nvSpPr>
          <p:cNvPr id="115715" name="Text Box 2"/>
          <p:cNvSpPr txBox="1">
            <a:spLocks noChangeArrowheads="1"/>
          </p:cNvSpPr>
          <p:nvPr/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eaLnBrk="1"/>
            <a:endParaRPr lang="pt-BR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15716" name="Rectangle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80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t-BR" smtClean="0"/>
          </a:p>
        </p:txBody>
      </p:sp>
    </p:spTree>
    <p:extLst>
      <p:ext uri="{BB962C8B-B14F-4D97-AF65-F5344CB8AC3E}">
        <p14:creationId xmlns:p14="http://schemas.microsoft.com/office/powerpoint/2010/main" val="89984680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11"/>
          <p:cNvSpPr txBox="1">
            <a:spLocks noGrp="1" noChangeArrowheads="1"/>
          </p:cNvSpPr>
          <p:nvPr/>
        </p:nvSpPr>
        <p:spPr bwMode="auto">
          <a:xfrm>
            <a:off x="4398963" y="9555163"/>
            <a:ext cx="3363912" cy="493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eaLnBrk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algn="r" eaLnBrk="1">
              <a:lnSpc>
                <a:spcPct val="93000"/>
              </a:lnSpc>
            </a:pPr>
            <a:fld id="{D9A34ED8-095C-4058-B0DB-E53C97BED1D7}" type="slidenum">
              <a:rPr lang="en-GB" sz="1400">
                <a:solidFill>
                  <a:srgbClr val="000000"/>
                </a:solidFill>
                <a:latin typeface="Times New Roman" pitchFamily="18" charset="0"/>
                <a:cs typeface="Calibri" pitchFamily="34" charset="0"/>
              </a:rPr>
              <a:pPr algn="r" eaLnBrk="1">
                <a:lnSpc>
                  <a:spcPct val="93000"/>
                </a:lnSpc>
              </a:pPr>
              <a:t>80</a:t>
            </a:fld>
            <a:endParaRPr lang="en-GB" sz="1400" dirty="0">
              <a:solidFill>
                <a:srgbClr val="000000"/>
              </a:solidFill>
              <a:latin typeface="Times New Roman" pitchFamily="18" charset="0"/>
              <a:cs typeface="Calibri" pitchFamily="34" charset="0"/>
            </a:endParaRPr>
          </a:p>
        </p:txBody>
      </p:sp>
      <p:sp>
        <p:nvSpPr>
          <p:cNvPr id="115715" name="Text Box 2"/>
          <p:cNvSpPr txBox="1">
            <a:spLocks noChangeArrowheads="1"/>
          </p:cNvSpPr>
          <p:nvPr/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eaLnBrk="1"/>
            <a:endParaRPr lang="pt-BR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15716" name="Rectangle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80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t-BR" smtClean="0"/>
          </a:p>
        </p:txBody>
      </p:sp>
    </p:spTree>
    <p:extLst>
      <p:ext uri="{BB962C8B-B14F-4D97-AF65-F5344CB8AC3E}">
        <p14:creationId xmlns:p14="http://schemas.microsoft.com/office/powerpoint/2010/main" val="33995654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Text Box 2"/>
          <p:cNvSpPr txBox="1">
            <a:spLocks noChangeArrowheads="1"/>
          </p:cNvSpPr>
          <p:nvPr/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eaLnBrk="1"/>
            <a:endParaRPr lang="pt-BR"/>
          </a:p>
        </p:txBody>
      </p:sp>
      <p:sp>
        <p:nvSpPr>
          <p:cNvPr id="73731" name="Rectangle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80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t-BR" smtClean="0"/>
          </a:p>
        </p:txBody>
      </p:sp>
    </p:spTree>
    <p:extLst>
      <p:ext uri="{BB962C8B-B14F-4D97-AF65-F5344CB8AC3E}">
        <p14:creationId xmlns:p14="http://schemas.microsoft.com/office/powerpoint/2010/main" val="159374923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Text Box 2"/>
          <p:cNvSpPr txBox="1">
            <a:spLocks noChangeArrowheads="1"/>
          </p:cNvSpPr>
          <p:nvPr/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eaLnBrk="1"/>
            <a:endParaRPr lang="pt-BR"/>
          </a:p>
        </p:txBody>
      </p:sp>
      <p:sp>
        <p:nvSpPr>
          <p:cNvPr id="74755" name="Rectangle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80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t-BR" smtClean="0"/>
          </a:p>
        </p:txBody>
      </p:sp>
    </p:spTree>
    <p:extLst>
      <p:ext uri="{BB962C8B-B14F-4D97-AF65-F5344CB8AC3E}">
        <p14:creationId xmlns:p14="http://schemas.microsoft.com/office/powerpoint/2010/main" val="90783239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Text Box 2"/>
          <p:cNvSpPr txBox="1">
            <a:spLocks noChangeArrowheads="1"/>
          </p:cNvSpPr>
          <p:nvPr/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eaLnBrk="1"/>
            <a:endParaRPr lang="pt-BR"/>
          </a:p>
        </p:txBody>
      </p:sp>
      <p:sp>
        <p:nvSpPr>
          <p:cNvPr id="75779" name="Rectangle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80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t-BR" smtClean="0"/>
          </a:p>
        </p:txBody>
      </p:sp>
    </p:spTree>
    <p:extLst>
      <p:ext uri="{BB962C8B-B14F-4D97-AF65-F5344CB8AC3E}">
        <p14:creationId xmlns:p14="http://schemas.microsoft.com/office/powerpoint/2010/main" val="3055036112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Text Box 2"/>
          <p:cNvSpPr txBox="1">
            <a:spLocks noChangeArrowheads="1"/>
          </p:cNvSpPr>
          <p:nvPr/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eaLnBrk="1"/>
            <a:endParaRPr lang="pt-BR"/>
          </a:p>
        </p:txBody>
      </p:sp>
      <p:sp>
        <p:nvSpPr>
          <p:cNvPr id="76803" name="Rectangle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80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t-BR" smtClean="0"/>
          </a:p>
        </p:txBody>
      </p:sp>
    </p:spTree>
    <p:extLst>
      <p:ext uri="{BB962C8B-B14F-4D97-AF65-F5344CB8AC3E}">
        <p14:creationId xmlns:p14="http://schemas.microsoft.com/office/powerpoint/2010/main" val="46380736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Text Box 2"/>
          <p:cNvSpPr txBox="1">
            <a:spLocks noChangeArrowheads="1"/>
          </p:cNvSpPr>
          <p:nvPr/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eaLnBrk="1"/>
            <a:endParaRPr lang="pt-BR"/>
          </a:p>
        </p:txBody>
      </p:sp>
      <p:sp>
        <p:nvSpPr>
          <p:cNvPr id="77827" name="Rectangle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80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t-BR" smtClean="0"/>
          </a:p>
        </p:txBody>
      </p:sp>
    </p:spTree>
    <p:extLst>
      <p:ext uri="{BB962C8B-B14F-4D97-AF65-F5344CB8AC3E}">
        <p14:creationId xmlns:p14="http://schemas.microsoft.com/office/powerpoint/2010/main" val="2230562844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Text Box 2"/>
          <p:cNvSpPr txBox="1">
            <a:spLocks noChangeArrowheads="1"/>
          </p:cNvSpPr>
          <p:nvPr/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eaLnBrk="1"/>
            <a:endParaRPr lang="pt-BR"/>
          </a:p>
        </p:txBody>
      </p:sp>
      <p:sp>
        <p:nvSpPr>
          <p:cNvPr id="78851" name="Rectangle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80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t-BR" smtClean="0"/>
          </a:p>
        </p:txBody>
      </p:sp>
    </p:spTree>
    <p:extLst>
      <p:ext uri="{BB962C8B-B14F-4D97-AF65-F5344CB8AC3E}">
        <p14:creationId xmlns:p14="http://schemas.microsoft.com/office/powerpoint/2010/main" val="422195770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Text Box 2"/>
          <p:cNvSpPr txBox="1">
            <a:spLocks noChangeArrowheads="1"/>
          </p:cNvSpPr>
          <p:nvPr/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eaLnBrk="1"/>
            <a:endParaRPr lang="pt-BR"/>
          </a:p>
        </p:txBody>
      </p:sp>
      <p:sp>
        <p:nvSpPr>
          <p:cNvPr id="79875" name="Rectangle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80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t-BR" smtClean="0"/>
          </a:p>
        </p:txBody>
      </p:sp>
    </p:spTree>
    <p:extLst>
      <p:ext uri="{BB962C8B-B14F-4D97-AF65-F5344CB8AC3E}">
        <p14:creationId xmlns:p14="http://schemas.microsoft.com/office/powerpoint/2010/main" val="1635674763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Text Box 2"/>
          <p:cNvSpPr txBox="1">
            <a:spLocks noChangeArrowheads="1"/>
          </p:cNvSpPr>
          <p:nvPr/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eaLnBrk="1"/>
            <a:endParaRPr lang="pt-BR"/>
          </a:p>
        </p:txBody>
      </p:sp>
      <p:sp>
        <p:nvSpPr>
          <p:cNvPr id="91139" name="Rectangle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80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t-BR" smtClean="0"/>
          </a:p>
        </p:txBody>
      </p:sp>
    </p:spTree>
    <p:extLst>
      <p:ext uri="{BB962C8B-B14F-4D97-AF65-F5344CB8AC3E}">
        <p14:creationId xmlns:p14="http://schemas.microsoft.com/office/powerpoint/2010/main" val="31201104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Text Box 2"/>
          <p:cNvSpPr txBox="1">
            <a:spLocks noChangeArrowheads="1"/>
          </p:cNvSpPr>
          <p:nvPr/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eaLnBrk="1"/>
            <a:endParaRPr lang="pt-BR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92163" name="Rectangle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80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t-BR" smtClean="0"/>
          </a:p>
        </p:txBody>
      </p:sp>
    </p:spTree>
    <p:extLst>
      <p:ext uri="{BB962C8B-B14F-4D97-AF65-F5344CB8AC3E}">
        <p14:creationId xmlns:p14="http://schemas.microsoft.com/office/powerpoint/2010/main" val="2312633690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11"/>
          <p:cNvSpPr txBox="1">
            <a:spLocks noGrp="1" noChangeArrowheads="1"/>
          </p:cNvSpPr>
          <p:nvPr/>
        </p:nvSpPr>
        <p:spPr bwMode="auto">
          <a:xfrm>
            <a:off x="4398963" y="9555163"/>
            <a:ext cx="3363912" cy="493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eaLnBrk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algn="r" eaLnBrk="1">
              <a:lnSpc>
                <a:spcPct val="93000"/>
              </a:lnSpc>
            </a:pPr>
            <a:fld id="{D9A34ED8-095C-4058-B0DB-E53C97BED1D7}" type="slidenum">
              <a:rPr lang="en-GB" sz="1400">
                <a:solidFill>
                  <a:srgbClr val="000000"/>
                </a:solidFill>
                <a:latin typeface="Times New Roman" pitchFamily="18" charset="0"/>
                <a:cs typeface="Calibri" pitchFamily="34" charset="0"/>
              </a:rPr>
              <a:pPr algn="r" eaLnBrk="1">
                <a:lnSpc>
                  <a:spcPct val="93000"/>
                </a:lnSpc>
              </a:pPr>
              <a:t>93</a:t>
            </a:fld>
            <a:endParaRPr lang="en-GB" sz="1400" dirty="0">
              <a:solidFill>
                <a:srgbClr val="000000"/>
              </a:solidFill>
              <a:latin typeface="Times New Roman" pitchFamily="18" charset="0"/>
              <a:cs typeface="Calibri" pitchFamily="34" charset="0"/>
            </a:endParaRPr>
          </a:p>
        </p:txBody>
      </p:sp>
      <p:sp>
        <p:nvSpPr>
          <p:cNvPr id="115715" name="Text Box 2"/>
          <p:cNvSpPr txBox="1">
            <a:spLocks noChangeArrowheads="1"/>
          </p:cNvSpPr>
          <p:nvPr/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eaLnBrk="1"/>
            <a:endParaRPr lang="pt-BR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15716" name="Rectangle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80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t-BR" smtClean="0"/>
          </a:p>
        </p:txBody>
      </p:sp>
    </p:spTree>
    <p:extLst>
      <p:ext uri="{BB962C8B-B14F-4D97-AF65-F5344CB8AC3E}">
        <p14:creationId xmlns:p14="http://schemas.microsoft.com/office/powerpoint/2010/main" val="642581274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Text Box 2"/>
          <p:cNvSpPr txBox="1">
            <a:spLocks noChangeArrowheads="1"/>
          </p:cNvSpPr>
          <p:nvPr/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eaLnBrk="1"/>
            <a:endParaRPr lang="pt-BR"/>
          </a:p>
        </p:txBody>
      </p:sp>
      <p:sp>
        <p:nvSpPr>
          <p:cNvPr id="79875" name="Rectangle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80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t-BR" smtClean="0"/>
          </a:p>
        </p:txBody>
      </p:sp>
    </p:spTree>
    <p:extLst>
      <p:ext uri="{BB962C8B-B14F-4D97-AF65-F5344CB8AC3E}">
        <p14:creationId xmlns:p14="http://schemas.microsoft.com/office/powerpoint/2010/main" val="612658620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Text Box 2"/>
          <p:cNvSpPr txBox="1">
            <a:spLocks noChangeArrowheads="1"/>
          </p:cNvSpPr>
          <p:nvPr/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eaLnBrk="1"/>
            <a:endParaRPr lang="pt-BR"/>
          </a:p>
        </p:txBody>
      </p:sp>
      <p:sp>
        <p:nvSpPr>
          <p:cNvPr id="79875" name="Rectangle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80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t-BR" smtClean="0"/>
          </a:p>
        </p:txBody>
      </p:sp>
    </p:spTree>
    <p:extLst>
      <p:ext uri="{BB962C8B-B14F-4D97-AF65-F5344CB8AC3E}">
        <p14:creationId xmlns:p14="http://schemas.microsoft.com/office/powerpoint/2010/main" val="331607359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Text Box 2"/>
          <p:cNvSpPr txBox="1">
            <a:spLocks noChangeArrowheads="1"/>
          </p:cNvSpPr>
          <p:nvPr/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eaLnBrk="1"/>
            <a:endParaRPr lang="pt-BR"/>
          </a:p>
        </p:txBody>
      </p:sp>
      <p:sp>
        <p:nvSpPr>
          <p:cNvPr id="79875" name="Rectangle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80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t-BR" smtClean="0"/>
          </a:p>
        </p:txBody>
      </p:sp>
    </p:spTree>
    <p:extLst>
      <p:ext uri="{BB962C8B-B14F-4D97-AF65-F5344CB8AC3E}">
        <p14:creationId xmlns:p14="http://schemas.microsoft.com/office/powerpoint/2010/main" val="1242378743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Text Box 2"/>
          <p:cNvSpPr txBox="1">
            <a:spLocks noChangeArrowheads="1"/>
          </p:cNvSpPr>
          <p:nvPr/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eaLnBrk="1"/>
            <a:endParaRPr lang="pt-BR"/>
          </a:p>
        </p:txBody>
      </p:sp>
      <p:sp>
        <p:nvSpPr>
          <p:cNvPr id="79875" name="Rectangle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80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t-BR" smtClean="0"/>
          </a:p>
        </p:txBody>
      </p:sp>
    </p:spTree>
    <p:extLst>
      <p:ext uri="{BB962C8B-B14F-4D97-AF65-F5344CB8AC3E}">
        <p14:creationId xmlns:p14="http://schemas.microsoft.com/office/powerpoint/2010/main" val="1388601554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Text Box 2"/>
          <p:cNvSpPr txBox="1">
            <a:spLocks noChangeArrowheads="1"/>
          </p:cNvSpPr>
          <p:nvPr/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eaLnBrk="1"/>
            <a:endParaRPr lang="pt-BR"/>
          </a:p>
        </p:txBody>
      </p:sp>
      <p:sp>
        <p:nvSpPr>
          <p:cNvPr id="79875" name="Rectangle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80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t-BR" smtClean="0"/>
          </a:p>
        </p:txBody>
      </p:sp>
    </p:spTree>
    <p:extLst>
      <p:ext uri="{BB962C8B-B14F-4D97-AF65-F5344CB8AC3E}">
        <p14:creationId xmlns:p14="http://schemas.microsoft.com/office/powerpoint/2010/main" val="1537915779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Text Box 2"/>
          <p:cNvSpPr txBox="1">
            <a:spLocks noChangeArrowheads="1"/>
          </p:cNvSpPr>
          <p:nvPr/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eaLnBrk="1"/>
            <a:endParaRPr lang="pt-BR"/>
          </a:p>
        </p:txBody>
      </p:sp>
      <p:sp>
        <p:nvSpPr>
          <p:cNvPr id="79875" name="Rectangle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80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t-BR" smtClean="0"/>
          </a:p>
        </p:txBody>
      </p:sp>
    </p:spTree>
    <p:extLst>
      <p:ext uri="{BB962C8B-B14F-4D97-AF65-F5344CB8AC3E}">
        <p14:creationId xmlns:p14="http://schemas.microsoft.com/office/powerpoint/2010/main" val="1331179274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Text Box 2"/>
          <p:cNvSpPr txBox="1">
            <a:spLocks noChangeArrowheads="1"/>
          </p:cNvSpPr>
          <p:nvPr/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eaLnBrk="1"/>
            <a:endParaRPr lang="pt-BR"/>
          </a:p>
        </p:txBody>
      </p:sp>
      <p:sp>
        <p:nvSpPr>
          <p:cNvPr id="79875" name="Rectangle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80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t-BR" smtClean="0"/>
          </a:p>
        </p:txBody>
      </p:sp>
    </p:spTree>
    <p:extLst>
      <p:ext uri="{BB962C8B-B14F-4D97-AF65-F5344CB8AC3E}">
        <p14:creationId xmlns:p14="http://schemas.microsoft.com/office/powerpoint/2010/main" val="3879473489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Text Box 2"/>
          <p:cNvSpPr txBox="1">
            <a:spLocks noChangeArrowheads="1"/>
          </p:cNvSpPr>
          <p:nvPr/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eaLnBrk="1"/>
            <a:endParaRPr lang="pt-BR"/>
          </a:p>
        </p:txBody>
      </p:sp>
      <p:sp>
        <p:nvSpPr>
          <p:cNvPr id="79875" name="Rectangle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80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t-BR" smtClean="0"/>
          </a:p>
        </p:txBody>
      </p:sp>
    </p:spTree>
    <p:extLst>
      <p:ext uri="{BB962C8B-B14F-4D97-AF65-F5344CB8AC3E}">
        <p14:creationId xmlns:p14="http://schemas.microsoft.com/office/powerpoint/2010/main" val="3842121090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Text Box 2"/>
          <p:cNvSpPr txBox="1">
            <a:spLocks noChangeArrowheads="1"/>
          </p:cNvSpPr>
          <p:nvPr/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eaLnBrk="1"/>
            <a:endParaRPr lang="pt-BR"/>
          </a:p>
        </p:txBody>
      </p:sp>
      <p:sp>
        <p:nvSpPr>
          <p:cNvPr id="79875" name="Rectangle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80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t-BR" smtClean="0"/>
          </a:p>
        </p:txBody>
      </p:sp>
    </p:spTree>
    <p:extLst>
      <p:ext uri="{BB962C8B-B14F-4D97-AF65-F5344CB8AC3E}">
        <p14:creationId xmlns:p14="http://schemas.microsoft.com/office/powerpoint/2010/main" val="29963399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Text Box 2"/>
          <p:cNvSpPr txBox="1">
            <a:spLocks noChangeArrowheads="1"/>
          </p:cNvSpPr>
          <p:nvPr/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eaLnBrk="1"/>
            <a:endParaRPr lang="pt-BR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93187" name="Rectangle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80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t-BR" smtClean="0"/>
          </a:p>
        </p:txBody>
      </p:sp>
    </p:spTree>
    <p:extLst>
      <p:ext uri="{BB962C8B-B14F-4D97-AF65-F5344CB8AC3E}">
        <p14:creationId xmlns:p14="http://schemas.microsoft.com/office/powerpoint/2010/main" val="25629700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Text Box 2"/>
          <p:cNvSpPr txBox="1">
            <a:spLocks noChangeArrowheads="1"/>
          </p:cNvSpPr>
          <p:nvPr/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eaLnBrk="1"/>
            <a:endParaRPr lang="pt-BR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96259" name="Rectangle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80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t-BR" smtClean="0"/>
          </a:p>
        </p:txBody>
      </p:sp>
    </p:spTree>
    <p:extLst>
      <p:ext uri="{BB962C8B-B14F-4D97-AF65-F5344CB8AC3E}">
        <p14:creationId xmlns:p14="http://schemas.microsoft.com/office/powerpoint/2010/main" val="24910616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t-BR"/>
              <a:t>nome do curso</a:t>
            </a: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t-BR"/>
              <a:t>nome docente - e-mail docente</a:t>
            </a: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20418955"/>
      </p:ext>
    </p:extLst>
  </p:cSld>
  <p:clrMapOvr>
    <a:masterClrMapping/>
  </p:clrMapOvr>
  <p:transition spd="slow">
    <p:dissolv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9_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793024"/>
      </p:ext>
    </p:extLst>
  </p:cSld>
  <p:clrMapOvr>
    <a:masterClrMapping/>
  </p:clrMapOvr>
  <p:transition spd="slow">
    <p:dissolv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10_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902"/>
            <a:ext cx="9144000" cy="6970293"/>
          </a:xfrm>
          <a:prstGeom prst="rect">
            <a:avLst/>
          </a:prstGeom>
        </p:spPr>
      </p:pic>
      <p:pic>
        <p:nvPicPr>
          <p:cNvPr id="4" name="Picture 3" descr="C:\Users\MentalTec\Desktop\ECONOMIA - OSVALDO\Imagens Slides\logo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032" y="286727"/>
            <a:ext cx="3419872" cy="720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3739074"/>
      </p:ext>
    </p:extLst>
  </p:cSld>
  <p:clrMapOvr>
    <a:masterClrMapping/>
  </p:clrMapOvr>
  <p:transition spd="slow">
    <p:dissolv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11_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902"/>
            <a:ext cx="9144000" cy="6970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844027"/>
      </p:ext>
    </p:extLst>
  </p:cSld>
  <p:clrMapOvr>
    <a:masterClrMapping/>
  </p:clrMapOvr>
  <p:transition spd="slow">
    <p:dissolv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12_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4" name="Picture 3" descr="C:\Users\MentalTec\Desktop\ECONOMIA - OSVALDO\Imagens Slides\logo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032" y="286727"/>
            <a:ext cx="3419872" cy="720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5685047"/>
      </p:ext>
    </p:extLst>
  </p:cSld>
  <p:clrMapOvr>
    <a:masterClrMapping/>
  </p:clrMapOvr>
  <p:transition spd="slow">
    <p:dissolv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13_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857986"/>
      </p:ext>
    </p:extLst>
  </p:cSld>
  <p:clrMapOvr>
    <a:masterClrMapping/>
  </p:clrMapOvr>
  <p:transition spd="slow">
    <p:dissolv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14_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95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714374"/>
      </p:ext>
    </p:extLst>
  </p:cSld>
  <p:clrMapOvr>
    <a:masterClrMapping/>
  </p:clrMapOvr>
  <p:transition spd="slow">
    <p:dissolv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15_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512" y="-27384"/>
            <a:ext cx="9180512" cy="6885384"/>
          </a:xfrm>
          <a:prstGeom prst="rect">
            <a:avLst/>
          </a:prstGeom>
        </p:spPr>
      </p:pic>
      <p:pic>
        <p:nvPicPr>
          <p:cNvPr id="4" name="Picture 3" descr="C:\Users\MentalTec\Desktop\ECONOMIA - OSVALDO\Imagens Slides\logo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032" y="286727"/>
            <a:ext cx="3419872" cy="720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3428231"/>
      </p:ext>
    </p:extLst>
  </p:cSld>
  <p:clrMapOvr>
    <a:masterClrMapping/>
  </p:clrMapOvr>
  <p:transition spd="slow">
    <p:dissolv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16_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4" name="Picture 3" descr="C:\Users\MentalTec\Desktop\ECONOMIA - OSVALDO\Imagens Slides\logo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032" y="286727"/>
            <a:ext cx="3419872" cy="720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2372857"/>
      </p:ext>
    </p:extLst>
  </p:cSld>
  <p:clrMapOvr>
    <a:masterClrMapping/>
  </p:clrMapOvr>
  <p:transition spd="slow">
    <p:dissolv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17_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526" y="0"/>
            <a:ext cx="9167526" cy="6957392"/>
          </a:xfrm>
          <a:prstGeom prst="rect">
            <a:avLst/>
          </a:prstGeom>
        </p:spPr>
      </p:pic>
      <p:pic>
        <p:nvPicPr>
          <p:cNvPr id="4" name="Picture 3" descr="C:\Users\MentalTec\Desktop\ECONOMIA - OSVALDO\Imagens Slides\logo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032" y="286727"/>
            <a:ext cx="3419872" cy="720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7341242"/>
      </p:ext>
    </p:extLst>
  </p:cSld>
  <p:clrMapOvr>
    <a:masterClrMapping/>
  </p:clrMapOvr>
  <p:transition spd="slow">
    <p:dissolv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18_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:\Users\MentalTec\Desktop\ECONOMIA - OSVALDO\Imagens Slides\logo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032" y="286727"/>
            <a:ext cx="3419872" cy="720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4214644"/>
      </p:ext>
    </p:extLst>
  </p:cSld>
  <p:clrMapOvr>
    <a:masterClrMapping/>
  </p:clrMapOvr>
  <p:transition spd="slow">
    <p:dissolv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4_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MentalTec\Desktop\PSICOLOGIA ORGANIZACIONAL - JANAÍNA\Imagens Slides\bigstock_arrow_17643314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97024"/>
            <a:ext cx="3108176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t-BR"/>
              <a:t>nome do curso</a:t>
            </a: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t-BR"/>
              <a:t>nome docente - e-mail docente</a:t>
            </a: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pic>
        <p:nvPicPr>
          <p:cNvPr id="5" name="Picture 3" descr="C:\Users\MentalTec\Desktop\ECONOMIA - OSVALDO\Imagens Slides\logo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032" y="286727"/>
            <a:ext cx="3419872" cy="720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174147"/>
      </p:ext>
    </p:extLst>
  </p:cSld>
  <p:clrMapOvr>
    <a:masterClrMapping/>
  </p:clrMapOvr>
  <p:transition spd="slow">
    <p:dissolv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764" y="2130529"/>
            <a:ext cx="7772472" cy="1469778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  <a:endParaRPr lang="en-GB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528" y="3886776"/>
            <a:ext cx="6400944" cy="175192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14589" indent="0" algn="ctr">
              <a:buNone/>
              <a:defRPr/>
            </a:lvl2pPr>
            <a:lvl3pPr marL="829178" indent="0" algn="ctr">
              <a:buNone/>
              <a:defRPr/>
            </a:lvl3pPr>
            <a:lvl4pPr marL="1243767" indent="0" algn="ctr">
              <a:buNone/>
              <a:defRPr/>
            </a:lvl4pPr>
            <a:lvl5pPr marL="1658356" indent="0" algn="ctr">
              <a:buNone/>
              <a:defRPr/>
            </a:lvl5pPr>
            <a:lvl6pPr marL="2072945" indent="0" algn="ctr">
              <a:buNone/>
              <a:defRPr/>
            </a:lvl6pPr>
            <a:lvl7pPr marL="2487534" indent="0" algn="ctr">
              <a:buNone/>
              <a:defRPr/>
            </a:lvl7pPr>
            <a:lvl8pPr marL="2902123" indent="0" algn="ctr">
              <a:buNone/>
              <a:defRPr/>
            </a:lvl8pPr>
            <a:lvl9pPr marL="3316712" indent="0" algn="ctr">
              <a:buNone/>
              <a:defRPr/>
            </a:lvl9pPr>
          </a:lstStyle>
          <a:p>
            <a:r>
              <a:rPr lang="pt-BR"/>
              <a:t>Clique para editar o estilo do subtítulo mestre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572483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3"/>
          <p:cNvSpPr>
            <a:spLocks noChangeArrowheads="1"/>
          </p:cNvSpPr>
          <p:nvPr userDrawn="1"/>
        </p:nvSpPr>
        <p:spPr bwMode="auto">
          <a:xfrm>
            <a:off x="6402384" y="6452048"/>
            <a:ext cx="2744497" cy="306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>
              <a:lnSpc>
                <a:spcPct val="93000"/>
              </a:lnSpc>
              <a:tabLst>
                <a:tab pos="0" algn="l"/>
                <a:tab pos="405952" algn="l"/>
                <a:tab pos="813343" algn="l"/>
                <a:tab pos="1220734" algn="l"/>
                <a:tab pos="1628126" algn="l"/>
                <a:tab pos="2035517" algn="l"/>
                <a:tab pos="2442908" algn="l"/>
                <a:tab pos="2850299" algn="l"/>
                <a:tab pos="3257691" algn="l"/>
                <a:tab pos="3665082" algn="l"/>
                <a:tab pos="4072473" algn="l"/>
                <a:tab pos="4479864" algn="l"/>
                <a:tab pos="4887256" algn="l"/>
                <a:tab pos="5294647" algn="l"/>
                <a:tab pos="5702038" algn="l"/>
                <a:tab pos="6109429" algn="l"/>
                <a:tab pos="6516821" algn="l"/>
                <a:tab pos="6924211" algn="l"/>
                <a:tab pos="7331603" algn="l"/>
                <a:tab pos="7738994" algn="l"/>
                <a:tab pos="8146386" algn="l"/>
              </a:tabLst>
            </a:pPr>
            <a:endParaRPr lang="pt-BR" sz="1451" dirty="0">
              <a:solidFill>
                <a:srgbClr val="000000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5" name="Rectangle 13"/>
          <p:cNvSpPr>
            <a:spLocks noChangeArrowheads="1"/>
          </p:cNvSpPr>
          <p:nvPr userDrawn="1"/>
        </p:nvSpPr>
        <p:spPr bwMode="auto">
          <a:xfrm>
            <a:off x="6402384" y="6452048"/>
            <a:ext cx="2744497" cy="306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>
              <a:lnSpc>
                <a:spcPct val="93000"/>
              </a:lnSpc>
              <a:tabLst>
                <a:tab pos="0" algn="l"/>
                <a:tab pos="405952" algn="l"/>
                <a:tab pos="813343" algn="l"/>
                <a:tab pos="1220734" algn="l"/>
                <a:tab pos="1628126" algn="l"/>
                <a:tab pos="2035517" algn="l"/>
                <a:tab pos="2442908" algn="l"/>
                <a:tab pos="2850299" algn="l"/>
                <a:tab pos="3257691" algn="l"/>
                <a:tab pos="3665082" algn="l"/>
                <a:tab pos="4072473" algn="l"/>
                <a:tab pos="4479864" algn="l"/>
                <a:tab pos="4887256" algn="l"/>
                <a:tab pos="5294647" algn="l"/>
                <a:tab pos="5702038" algn="l"/>
                <a:tab pos="6109429" algn="l"/>
                <a:tab pos="6516821" algn="l"/>
                <a:tab pos="6924211" algn="l"/>
                <a:tab pos="7331603" algn="l"/>
                <a:tab pos="7738994" algn="l"/>
                <a:tab pos="8146386" algn="l"/>
              </a:tabLst>
            </a:pPr>
            <a:endParaRPr lang="pt-BR" sz="1451" dirty="0">
              <a:solidFill>
                <a:srgbClr val="000000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9" name="Rectangle 15"/>
          <p:cNvSpPr>
            <a:spLocks noChangeArrowheads="1"/>
          </p:cNvSpPr>
          <p:nvPr userDrawn="1"/>
        </p:nvSpPr>
        <p:spPr bwMode="auto">
          <a:xfrm>
            <a:off x="2843904" y="6237556"/>
            <a:ext cx="3456193" cy="5830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ctr" defTabSz="449138">
              <a:lnSpc>
                <a:spcPct val="93000"/>
              </a:lnSpc>
              <a:tabLst>
                <a:tab pos="0" algn="l"/>
                <a:tab pos="447699" algn="l"/>
                <a:tab pos="896837" algn="l"/>
                <a:tab pos="1345975" algn="l"/>
                <a:tab pos="1795113" algn="l"/>
                <a:tab pos="2244251" algn="l"/>
                <a:tab pos="2690510" algn="l"/>
                <a:tab pos="3141087" algn="l"/>
                <a:tab pos="3590225" algn="l"/>
                <a:tab pos="4039363" algn="l"/>
                <a:tab pos="4488501" algn="l"/>
                <a:tab pos="4937639" algn="l"/>
                <a:tab pos="5386777" algn="l"/>
                <a:tab pos="5835915" algn="l"/>
                <a:tab pos="6285053" algn="l"/>
                <a:tab pos="6734192" algn="l"/>
                <a:tab pos="7183330" algn="l"/>
                <a:tab pos="7632468" algn="l"/>
                <a:tab pos="8081606" algn="l"/>
                <a:tab pos="8523546" algn="l"/>
                <a:tab pos="8972684" algn="l"/>
              </a:tabLst>
            </a:pPr>
            <a:r>
              <a:rPr lang="en-GB" sz="1995" dirty="0">
                <a:solidFill>
                  <a:srgbClr val="000000"/>
                </a:solidFill>
                <a:latin typeface="Calibri" pitchFamily="34" charset="0"/>
                <a:cs typeface="Calibri" pitchFamily="34" charset="0"/>
              </a:rPr>
              <a:t>Prof. </a:t>
            </a:r>
            <a:r>
              <a:rPr lang="en-GB" sz="1995" dirty="0" err="1">
                <a:solidFill>
                  <a:srgbClr val="000000"/>
                </a:solidFill>
                <a:latin typeface="Calibri" pitchFamily="34" charset="0"/>
                <a:cs typeface="Calibri" pitchFamily="34" charset="0"/>
              </a:rPr>
              <a:t>Válter</a:t>
            </a:r>
            <a:r>
              <a:rPr lang="en-GB" sz="1995" dirty="0">
                <a:solidFill>
                  <a:srgbClr val="00000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GB" sz="1995" dirty="0" err="1">
                <a:solidFill>
                  <a:srgbClr val="000000"/>
                </a:solidFill>
                <a:latin typeface="Calibri" pitchFamily="34" charset="0"/>
                <a:cs typeface="Calibri" pitchFamily="34" charset="0"/>
              </a:rPr>
              <a:t>Brandenburger</a:t>
            </a:r>
            <a:endParaRPr lang="en-GB" sz="1995" dirty="0">
              <a:solidFill>
                <a:srgbClr val="000000"/>
              </a:solidFill>
              <a:latin typeface="Calibri" pitchFamily="34" charset="0"/>
              <a:cs typeface="Calibri" pitchFamily="34" charset="0"/>
            </a:endParaRPr>
          </a:p>
          <a:p>
            <a:pPr algn="ctr" defTabSz="449138">
              <a:lnSpc>
                <a:spcPct val="93000"/>
              </a:lnSpc>
              <a:tabLst>
                <a:tab pos="0" algn="l"/>
                <a:tab pos="447699" algn="l"/>
                <a:tab pos="896837" algn="l"/>
                <a:tab pos="1345975" algn="l"/>
                <a:tab pos="1795113" algn="l"/>
                <a:tab pos="2244251" algn="l"/>
                <a:tab pos="2690510" algn="l"/>
                <a:tab pos="3141087" algn="l"/>
                <a:tab pos="3590225" algn="l"/>
                <a:tab pos="4039363" algn="l"/>
                <a:tab pos="4488501" algn="l"/>
                <a:tab pos="4937639" algn="l"/>
                <a:tab pos="5386777" algn="l"/>
                <a:tab pos="5835915" algn="l"/>
                <a:tab pos="6285053" algn="l"/>
                <a:tab pos="6734192" algn="l"/>
                <a:tab pos="7183330" algn="l"/>
                <a:tab pos="7632468" algn="l"/>
                <a:tab pos="8081606" algn="l"/>
                <a:tab pos="8523546" algn="l"/>
                <a:tab pos="8972684" algn="l"/>
              </a:tabLst>
            </a:pPr>
            <a:r>
              <a:rPr lang="en-GB" sz="1995" dirty="0">
                <a:solidFill>
                  <a:srgbClr val="000000"/>
                </a:solidFill>
                <a:latin typeface="Calibri" pitchFamily="34" charset="0"/>
                <a:cs typeface="Calibri" pitchFamily="34" charset="0"/>
              </a:rPr>
              <a:t>valter@mentaltec.com.br</a:t>
            </a:r>
          </a:p>
        </p:txBody>
      </p:sp>
      <p:pic>
        <p:nvPicPr>
          <p:cNvPr id="10" name="Imagem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120" y="3141091"/>
            <a:ext cx="7959760" cy="1351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6" descr="Marca Mental Tec 2011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838" y="202034"/>
            <a:ext cx="2133286" cy="4191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4227850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3"/>
          <p:cNvSpPr>
            <a:spLocks noChangeArrowheads="1"/>
          </p:cNvSpPr>
          <p:nvPr userDrawn="1"/>
        </p:nvSpPr>
        <p:spPr bwMode="auto">
          <a:xfrm>
            <a:off x="6402384" y="6452048"/>
            <a:ext cx="2744497" cy="306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ctr">
              <a:lnSpc>
                <a:spcPct val="93000"/>
              </a:lnSpc>
              <a:tabLst>
                <a:tab pos="0" algn="l"/>
                <a:tab pos="405952" algn="l"/>
                <a:tab pos="813343" algn="l"/>
                <a:tab pos="1220734" algn="l"/>
                <a:tab pos="1628126" algn="l"/>
                <a:tab pos="2035517" algn="l"/>
                <a:tab pos="2442908" algn="l"/>
                <a:tab pos="2850299" algn="l"/>
                <a:tab pos="3257691" algn="l"/>
                <a:tab pos="3665082" algn="l"/>
                <a:tab pos="4072473" algn="l"/>
                <a:tab pos="4479864" algn="l"/>
                <a:tab pos="4887256" algn="l"/>
                <a:tab pos="5294647" algn="l"/>
                <a:tab pos="5702038" algn="l"/>
                <a:tab pos="6109429" algn="l"/>
                <a:tab pos="6516821" algn="l"/>
                <a:tab pos="6924211" algn="l"/>
                <a:tab pos="7331603" algn="l"/>
                <a:tab pos="7738994" algn="l"/>
                <a:tab pos="8146386" algn="l"/>
              </a:tabLst>
            </a:pPr>
            <a:endParaRPr lang="pt-BR" sz="1451" dirty="0">
              <a:solidFill>
                <a:srgbClr val="000000"/>
              </a:solidFill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735870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1124744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pt-BR" dirty="0" smtClean="0"/>
              <a:t>Clique para editar o estilo do título mestre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2636838"/>
            <a:ext cx="8229600" cy="3849687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spcAft>
                <a:spcPts val="2400"/>
              </a:spcAft>
              <a:defRPr/>
            </a:lvl1pPr>
            <a:lvl2pPr>
              <a:spcBef>
                <a:spcPts val="0"/>
              </a:spcBef>
              <a:spcAft>
                <a:spcPts val="2400"/>
              </a:spcAft>
              <a:defRPr/>
            </a:lvl2pPr>
            <a:lvl3pPr>
              <a:spcBef>
                <a:spcPts val="0"/>
              </a:spcBef>
              <a:spcAft>
                <a:spcPts val="1200"/>
              </a:spcAft>
              <a:defRPr/>
            </a:lvl3pPr>
            <a:lvl4pPr>
              <a:spcBef>
                <a:spcPts val="0"/>
              </a:spcBef>
              <a:spcAft>
                <a:spcPts val="1200"/>
              </a:spcAft>
              <a:defRPr/>
            </a:lvl4pPr>
          </a:lstStyle>
          <a:p>
            <a:pPr lvl="0"/>
            <a:r>
              <a:rPr lang="pt-BR" dirty="0" smtClean="0"/>
              <a:t>Clique para editar os estilos do texto mestre</a:t>
            </a:r>
          </a:p>
          <a:p>
            <a:pPr lvl="1"/>
            <a:r>
              <a:rPr lang="pt-BR" dirty="0" smtClean="0"/>
              <a:t>Segundo nível</a:t>
            </a:r>
          </a:p>
          <a:p>
            <a:pPr lvl="2"/>
            <a:r>
              <a:rPr lang="pt-BR" dirty="0" smtClean="0"/>
              <a:t>Terceiro nível</a:t>
            </a:r>
          </a:p>
          <a:p>
            <a:pPr lvl="3"/>
            <a:r>
              <a:rPr lang="pt-BR" dirty="0" smtClean="0"/>
              <a:t>Quarto nível</a:t>
            </a:r>
          </a:p>
          <a:p>
            <a:pPr lvl="4"/>
            <a:r>
              <a:rPr lang="pt-BR" dirty="0" smtClean="0"/>
              <a:t>Quinto nível</a:t>
            </a:r>
            <a:endParaRPr lang="pt-BR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algn="ctr" eaLnBrk="1" hangingPunct="1">
              <a:defRPr>
                <a:latin typeface="Arial" charset="0"/>
                <a:cs typeface="+mn-cs"/>
              </a:defRPr>
            </a:lvl1pPr>
          </a:lstStyle>
          <a:p>
            <a:pPr>
              <a:defRPr/>
            </a:pPr>
            <a:fld id="{39859FBD-1204-44EF-9CB8-9C238EE4A8DF}" type="datetimeFigureOut">
              <a:rPr lang="pt-BR"/>
              <a:pPr>
                <a:defRPr/>
              </a:pPr>
              <a:t>14/04/2024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algn="ctr" eaLnBrk="1" hangingPunct="1">
              <a:defRPr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/>
            </a:lvl1pPr>
          </a:lstStyle>
          <a:p>
            <a:fld id="{5A97EE5A-DE25-4968-A556-3BF46F4A5196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5732361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1_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MentalTec\Desktop\PSICOLOGIA ORGANIZACIONAL - JANAÍNA\Imagens Slides\bg-revista-dj-music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512" y="-27384"/>
            <a:ext cx="9265834" cy="6885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t-BR"/>
              <a:t>nome do curso</a:t>
            </a: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t-BR"/>
              <a:t>nome docente - e-mail docente</a:t>
            </a: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pic>
        <p:nvPicPr>
          <p:cNvPr id="5" name="Picture 3" descr="C:\Users\MentalTec\Desktop\ECONOMIA - OSVALDO\Imagens Slides\logo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032" y="286727"/>
            <a:ext cx="3419872" cy="720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6773824"/>
      </p:ext>
    </p:extLst>
  </p:cSld>
  <p:clrMapOvr>
    <a:masterClrMapping/>
  </p:clrMapOvr>
  <p:transition spd="slow">
    <p:dissolv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2_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MentalTec\Desktop\PSICOLOGIA ORGANIZACIONAL - JANAÍNA\Imagens Slides\bg1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917321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t-BR"/>
              <a:t>nome do curso</a:t>
            </a: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t-BR"/>
              <a:t>nome docente - e-mail docente</a:t>
            </a: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pic>
        <p:nvPicPr>
          <p:cNvPr id="5" name="Picture 3" descr="C:\Users\MentalTec\Desktop\ECONOMIA - OSVALDO\Imagens Slides\logo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104" y="188640"/>
            <a:ext cx="3419872" cy="720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3412098"/>
      </p:ext>
    </p:extLst>
  </p:cSld>
  <p:clrMapOvr>
    <a:masterClrMapping/>
  </p:clrMapOvr>
  <p:transition spd="slow">
    <p:dissolv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3_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MentalTec\Desktop\PSICOLOGIA ORGANIZACIONAL - JANAÍNA\Imagens Slides\21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9144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t-BR"/>
              <a:t>nome do curso</a:t>
            </a: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t-BR"/>
              <a:t>nome docente - e-mail docente</a:t>
            </a: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pic>
        <p:nvPicPr>
          <p:cNvPr id="5" name="Picture 3" descr="C:\Users\MentalTec\Desktop\ECONOMIA - OSVALDO\Imagens Slides\logo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032" y="286727"/>
            <a:ext cx="3419872" cy="720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8617184"/>
      </p:ext>
    </p:extLst>
  </p:cSld>
  <p:clrMapOvr>
    <a:masterClrMapping/>
  </p:clrMapOvr>
  <p:transition spd="slow">
    <p:dissolv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5_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MentalTec\Desktop\PSICOLOGIA ORGANIZACIONAL - JANAÍNA\Imagens Slides\bg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7321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t-BR"/>
              <a:t>nome do curso</a:t>
            </a: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t-BR"/>
              <a:t>nome docente - e-mail docente</a:t>
            </a: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pic>
        <p:nvPicPr>
          <p:cNvPr id="5" name="Picture 3" descr="C:\Users\MentalTec\Desktop\ECONOMIA - OSVALDO\Imagens Slides\logo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032" y="286727"/>
            <a:ext cx="3419872" cy="720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543151"/>
      </p:ext>
    </p:extLst>
  </p:cSld>
  <p:clrMapOvr>
    <a:masterClrMapping/>
  </p:clrMapOvr>
  <p:transition spd="slow">
    <p:dissolv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6_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MentalTec\Desktop\PSICOLOGIA ORGANIZACIONAL - JANAÍNA\Imagens Slides\bg_overlay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5873" y="0"/>
            <a:ext cx="928839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t-BR"/>
              <a:t>nome do curso</a:t>
            </a: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t-BR"/>
              <a:t>nome docente - e-mail docente</a:t>
            </a: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pic>
        <p:nvPicPr>
          <p:cNvPr id="5" name="Picture 3" descr="C:\Users\MentalTec\Desktop\ECONOMIA - OSVALDO\Imagens Slides\logo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032" y="286727"/>
            <a:ext cx="3419872" cy="720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640720"/>
      </p:ext>
    </p:extLst>
  </p:cSld>
  <p:clrMapOvr>
    <a:masterClrMapping/>
  </p:clrMapOvr>
  <p:transition spd="slow">
    <p:dissolv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8_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:\Users\MentalTec\Desktop\PSICOLOGIA ORGANIZACIONAL - JANAÍNA\Imagens Slides\BgII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0" y="0"/>
            <a:ext cx="914127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t-BR"/>
              <a:t>nome do curso</a:t>
            </a: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t-BR"/>
              <a:t>nome docente - e-mail docente</a:t>
            </a: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pic>
        <p:nvPicPr>
          <p:cNvPr id="5" name="Picture 3" descr="C:\Users\MentalTec\Desktop\ECONOMIA - OSVALDO\Imagens Slides\logo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032" y="286727"/>
            <a:ext cx="3419872" cy="720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7007483"/>
      </p:ext>
    </p:extLst>
  </p:cSld>
  <p:clrMapOvr>
    <a:masterClrMapping/>
  </p:clrMapOvr>
  <p:transition spd="slow">
    <p:dissolv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7_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t-BR"/>
              <a:t>nome do curso</a:t>
            </a: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t-BR"/>
              <a:t>nome docente - e-mail docente</a:t>
            </a: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pic>
        <p:nvPicPr>
          <p:cNvPr id="5" name="Picture 3" descr="C:\Users\MentalTec\Desktop\ECONOMIA - OSVALDO\Imagens Slides\logo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032" y="286727"/>
            <a:ext cx="3419872" cy="720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2816737"/>
      </p:ext>
    </p:extLst>
  </p:cSld>
  <p:clrMapOvr>
    <a:masterClrMapping/>
  </p:clrMapOvr>
  <p:transition spd="slow">
    <p:dissolv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164138" y="6249988"/>
            <a:ext cx="37861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hangingPunct="1">
              <a:defRPr sz="1000">
                <a:solidFill>
                  <a:schemeClr val="tx2"/>
                </a:solidFill>
                <a:latin typeface="Candara" panose="020E0502030303020204" pitchFamily="34" charset="0"/>
              </a:defRPr>
            </a:lvl1pPr>
          </a:lstStyle>
          <a:p>
            <a:pPr>
              <a:defRPr/>
            </a:pPr>
            <a:r>
              <a:rPr lang="pt-BR" dirty="0"/>
              <a:t>nome do curso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3675" y="6249988"/>
            <a:ext cx="37861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hangingPunct="1">
              <a:defRPr sz="1000">
                <a:solidFill>
                  <a:schemeClr val="tx2"/>
                </a:solidFill>
                <a:latin typeface="Candara" panose="020E0502030303020204" pitchFamily="34" charset="0"/>
              </a:defRPr>
            </a:lvl1pPr>
          </a:lstStyle>
          <a:p>
            <a:pPr>
              <a:defRPr/>
            </a:pPr>
            <a:r>
              <a:rPr lang="pt-BR" dirty="0"/>
              <a:t>nome docente - e-mail docente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990975" y="6249988"/>
            <a:ext cx="1162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hangingPunct="1">
              <a:defRPr sz="1000">
                <a:solidFill>
                  <a:schemeClr val="tx2"/>
                </a:solidFill>
                <a:latin typeface="Candara" panose="020E0502030303020204" pitchFamily="34" charset="0"/>
              </a:defRPr>
            </a:lvl1pPr>
          </a:lstStyle>
          <a:p>
            <a:pPr>
              <a:defRPr/>
            </a:pPr>
            <a:endParaRPr lang="pt-BR" dirty="0"/>
          </a:p>
        </p:txBody>
      </p:sp>
      <p:sp>
        <p:nvSpPr>
          <p:cNvPr id="1033" name="Rectangle 8"/>
          <p:cNvSpPr>
            <a:spLocks noChangeArrowheads="1"/>
          </p:cNvSpPr>
          <p:nvPr/>
        </p:nvSpPr>
        <p:spPr bwMode="auto">
          <a:xfrm>
            <a:off x="4479634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endParaRPr lang="pt-BR" altLang="pt-BR" dirty="0">
              <a:latin typeface="Candara" panose="020E0502030303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227" r:id="rId1"/>
    <p:sldLayoutId id="2147485231" r:id="rId2"/>
    <p:sldLayoutId id="2147485228" r:id="rId3"/>
    <p:sldLayoutId id="2147485229" r:id="rId4"/>
    <p:sldLayoutId id="2147485230" r:id="rId5"/>
    <p:sldLayoutId id="2147485232" r:id="rId6"/>
    <p:sldLayoutId id="2147485233" r:id="rId7"/>
    <p:sldLayoutId id="2147485235" r:id="rId8"/>
    <p:sldLayoutId id="2147485234" r:id="rId9"/>
    <p:sldLayoutId id="2147485236" r:id="rId10"/>
    <p:sldLayoutId id="2147485237" r:id="rId11"/>
    <p:sldLayoutId id="2147485238" r:id="rId12"/>
    <p:sldLayoutId id="2147485239" r:id="rId13"/>
    <p:sldLayoutId id="2147485240" r:id="rId14"/>
    <p:sldLayoutId id="2147485241" r:id="rId15"/>
    <p:sldLayoutId id="2147485242" r:id="rId16"/>
    <p:sldLayoutId id="2147485243" r:id="rId17"/>
    <p:sldLayoutId id="2147485244" r:id="rId18"/>
    <p:sldLayoutId id="2147485245" r:id="rId19"/>
    <p:sldLayoutId id="2147485246" r:id="rId20"/>
    <p:sldLayoutId id="2147485247" r:id="rId21"/>
    <p:sldLayoutId id="2147485248" r:id="rId22"/>
    <p:sldLayoutId id="2147485249" r:id="rId23"/>
  </p:sldLayoutIdLst>
  <p:transition spd="slow">
    <p:dissolve/>
  </p:transition>
  <p:hf sldNum="0"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rgbClr val="FFFFFF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FFFFFF"/>
          </a:solidFill>
          <a:latin typeface="Candara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FFFFFF"/>
          </a:solidFill>
          <a:latin typeface="Candara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FFFFFF"/>
          </a:solidFill>
          <a:latin typeface="Candara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FFFFFF"/>
          </a:solidFill>
          <a:latin typeface="Candara" pitchFamily="34" charset="0"/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3050" indent="-2730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100000"/>
        <a:buFont typeface="Symbol" pitchFamily="18" charset="2"/>
        <a:buChar char="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576263" indent="-2730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100000"/>
        <a:buFont typeface="Symbol" pitchFamily="18" charset="2"/>
        <a:buChar char="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55663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100000"/>
        <a:buFont typeface="Symbol" pitchFamily="18" charset="2"/>
        <a:buChar char="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100000"/>
        <a:buFont typeface="Symbol" pitchFamily="18" charset="2"/>
        <a:buChar char=""/>
        <a:defRPr kern="1200">
          <a:solidFill>
            <a:schemeClr val="tx2"/>
          </a:solidFill>
          <a:latin typeface="+mn-lt"/>
          <a:ea typeface="+mn-ea"/>
          <a:cs typeface="+mn-cs"/>
        </a:defRPr>
      </a:lvl4pPr>
      <a:lvl5pPr marL="1462088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100000"/>
        <a:buFont typeface="Symbol" pitchFamily="18" charset="2"/>
        <a:buChar char="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178308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210312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242316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74320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6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6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2.jpeg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5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1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3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5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8.jpeg"/><Relationship Id="rId4" Type="http://schemas.openxmlformats.org/officeDocument/2006/relationships/image" Target="../media/image47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1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0.png"/><Relationship Id="rId4" Type="http://schemas.openxmlformats.org/officeDocument/2006/relationships/image" Target="../media/image59.jpe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4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9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color.adobe.com/pt/create/color-wheel" TargetMode="External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colors/colors_names.asp" TargetMode="External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7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chromewebstore.google.com/detail/colorzilla/bhlhnicpbhignbdhedgjhgdocnmhomnp?hl=pt-BR" TargetMode="External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addons.mozilla.org/pt-BR/firefox/addon/colorzilla/" TargetMode="External"/><Relationship Id="rId4" Type="http://schemas.openxmlformats.org/officeDocument/2006/relationships/hyperlink" Target="https://microsoftedge.microsoft.com/addons/detail/seletor-de-cores/apjjdpojboehkljfehjjfccnpgmnbcad" TargetMode="Externa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2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71.jpeg"/><Relationship Id="rId4" Type="http://schemas.openxmlformats.org/officeDocument/2006/relationships/image" Target="../media/image70.jpe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19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6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6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6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hyperlink" Target="https://color.adobe.com/pt/create/color-wheel" TargetMode="External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4.png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6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6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6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563D7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sicologia das cores: o que é, usos no marketing e exemplo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392"/>
            <a:ext cx="13249472" cy="6957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1228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3"/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611560" y="1916832"/>
            <a:ext cx="8226425" cy="3636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marL="0" indent="0">
              <a:lnSpc>
                <a:spcPct val="130000"/>
              </a:lnSpc>
              <a:buNone/>
              <a:tabLst>
                <a:tab pos="702498" algn="l"/>
                <a:tab pos="1109890" algn="l"/>
                <a:tab pos="1517280" algn="l"/>
                <a:tab pos="1924672" algn="l"/>
                <a:tab pos="2332063" algn="l"/>
                <a:tab pos="2739455" algn="l"/>
                <a:tab pos="3146845" algn="l"/>
                <a:tab pos="3554237" algn="l"/>
                <a:tab pos="3961628" algn="l"/>
                <a:tab pos="4369020" algn="l"/>
                <a:tab pos="4776410" algn="l"/>
                <a:tab pos="5183802" algn="l"/>
                <a:tab pos="5591193" algn="l"/>
                <a:tab pos="5998584" algn="l"/>
                <a:tab pos="6405975" algn="l"/>
                <a:tab pos="6813367" algn="l"/>
                <a:tab pos="7220758" algn="l"/>
                <a:tab pos="7628149" algn="l"/>
                <a:tab pos="8035540" algn="l"/>
                <a:tab pos="8442932" algn="l"/>
              </a:tabLst>
            </a:pPr>
            <a:r>
              <a:rPr lang="pt-BR" sz="2902" dirty="0"/>
              <a:t>A cor nada mais é do que variações de energia, que são emitidas ou refletidas pela luz e percebidas por nossos olhos.</a:t>
            </a:r>
          </a:p>
          <a:p>
            <a:pPr marL="0" indent="0">
              <a:lnSpc>
                <a:spcPct val="130000"/>
              </a:lnSpc>
              <a:buNone/>
              <a:tabLst>
                <a:tab pos="702498" algn="l"/>
                <a:tab pos="1109890" algn="l"/>
                <a:tab pos="1517280" algn="l"/>
                <a:tab pos="1924672" algn="l"/>
                <a:tab pos="2332063" algn="l"/>
                <a:tab pos="2739455" algn="l"/>
                <a:tab pos="3146845" algn="l"/>
                <a:tab pos="3554237" algn="l"/>
                <a:tab pos="3961628" algn="l"/>
                <a:tab pos="4369020" algn="l"/>
                <a:tab pos="4776410" algn="l"/>
                <a:tab pos="5183802" algn="l"/>
                <a:tab pos="5591193" algn="l"/>
                <a:tab pos="5998584" algn="l"/>
                <a:tab pos="6405975" algn="l"/>
                <a:tab pos="6813367" algn="l"/>
                <a:tab pos="7220758" algn="l"/>
                <a:tab pos="7628149" algn="l"/>
                <a:tab pos="8035540" algn="l"/>
                <a:tab pos="8442932" algn="l"/>
              </a:tabLst>
            </a:pPr>
            <a:endParaRPr lang="pt-BR" sz="2902" dirty="0"/>
          </a:p>
          <a:p>
            <a:pPr marL="0" indent="0">
              <a:lnSpc>
                <a:spcPct val="130000"/>
              </a:lnSpc>
              <a:buNone/>
              <a:tabLst>
                <a:tab pos="702498" algn="l"/>
                <a:tab pos="1109890" algn="l"/>
                <a:tab pos="1517280" algn="l"/>
                <a:tab pos="1924672" algn="l"/>
                <a:tab pos="2332063" algn="l"/>
                <a:tab pos="2739455" algn="l"/>
                <a:tab pos="3146845" algn="l"/>
                <a:tab pos="3554237" algn="l"/>
                <a:tab pos="3961628" algn="l"/>
                <a:tab pos="4369020" algn="l"/>
                <a:tab pos="4776410" algn="l"/>
                <a:tab pos="5183802" algn="l"/>
                <a:tab pos="5591193" algn="l"/>
                <a:tab pos="5998584" algn="l"/>
                <a:tab pos="6405975" algn="l"/>
                <a:tab pos="6813367" algn="l"/>
                <a:tab pos="7220758" algn="l"/>
                <a:tab pos="7628149" algn="l"/>
                <a:tab pos="8035540" algn="l"/>
                <a:tab pos="8442932" algn="l"/>
              </a:tabLst>
            </a:pPr>
            <a:r>
              <a:rPr lang="pt-BR" sz="2902" dirty="0"/>
              <a:t>Uma prova de que a luz influencia nas cores que percebemos:</a:t>
            </a:r>
          </a:p>
          <a:p>
            <a:pPr marL="0" indent="0">
              <a:lnSpc>
                <a:spcPct val="130000"/>
              </a:lnSpc>
              <a:buNone/>
              <a:tabLst>
                <a:tab pos="702498" algn="l"/>
                <a:tab pos="1109890" algn="l"/>
                <a:tab pos="1517280" algn="l"/>
                <a:tab pos="1924672" algn="l"/>
                <a:tab pos="2332063" algn="l"/>
                <a:tab pos="2739455" algn="l"/>
                <a:tab pos="3146845" algn="l"/>
                <a:tab pos="3554237" algn="l"/>
                <a:tab pos="3961628" algn="l"/>
                <a:tab pos="4369020" algn="l"/>
                <a:tab pos="4776410" algn="l"/>
                <a:tab pos="5183802" algn="l"/>
                <a:tab pos="5591193" algn="l"/>
                <a:tab pos="5998584" algn="l"/>
                <a:tab pos="6405975" algn="l"/>
                <a:tab pos="6813367" algn="l"/>
                <a:tab pos="7220758" algn="l"/>
                <a:tab pos="7628149" algn="l"/>
                <a:tab pos="8035540" algn="l"/>
                <a:tab pos="8442932" algn="l"/>
              </a:tabLst>
            </a:pPr>
            <a:endParaRPr lang="pt-BR" sz="1814" dirty="0"/>
          </a:p>
          <a:p>
            <a:pPr marL="0" indent="0">
              <a:lnSpc>
                <a:spcPct val="130000"/>
              </a:lnSpc>
              <a:spcAft>
                <a:spcPts val="1292"/>
              </a:spcAft>
              <a:buNone/>
              <a:tabLst>
                <a:tab pos="702498" algn="l"/>
                <a:tab pos="1109890" algn="l"/>
                <a:tab pos="1517280" algn="l"/>
                <a:tab pos="1924672" algn="l"/>
                <a:tab pos="2332063" algn="l"/>
                <a:tab pos="2739455" algn="l"/>
                <a:tab pos="3146845" algn="l"/>
                <a:tab pos="3554237" algn="l"/>
                <a:tab pos="3961628" algn="l"/>
                <a:tab pos="4369020" algn="l"/>
                <a:tab pos="4776410" algn="l"/>
                <a:tab pos="5183802" algn="l"/>
                <a:tab pos="5591193" algn="l"/>
                <a:tab pos="5998584" algn="l"/>
                <a:tab pos="6405975" algn="l"/>
                <a:tab pos="6813367" algn="l"/>
                <a:tab pos="7220758" algn="l"/>
                <a:tab pos="7628149" algn="l"/>
                <a:tab pos="8035540" algn="l"/>
                <a:tab pos="8442932" algn="l"/>
              </a:tabLst>
            </a:pPr>
            <a:endParaRPr lang="en-GB" sz="2902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1647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7664" y="1124744"/>
            <a:ext cx="6451501" cy="5471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2369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3"/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611560" y="1484784"/>
            <a:ext cx="7969250" cy="3721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marL="0" indent="0" algn="just">
              <a:lnSpc>
                <a:spcPct val="150000"/>
              </a:lnSpc>
              <a:spcBef>
                <a:spcPts val="0"/>
              </a:spcBef>
              <a:buNone/>
              <a:tabLst>
                <a:tab pos="702498" algn="l"/>
                <a:tab pos="1109890" algn="l"/>
                <a:tab pos="1517280" algn="l"/>
                <a:tab pos="1924672" algn="l"/>
                <a:tab pos="2332063" algn="l"/>
                <a:tab pos="2739455" algn="l"/>
                <a:tab pos="3146845" algn="l"/>
                <a:tab pos="3554237" algn="l"/>
                <a:tab pos="3961628" algn="l"/>
                <a:tab pos="4369020" algn="l"/>
                <a:tab pos="4776410" algn="l"/>
                <a:tab pos="5183802" algn="l"/>
                <a:tab pos="5591193" algn="l"/>
                <a:tab pos="5998584" algn="l"/>
                <a:tab pos="6405975" algn="l"/>
                <a:tab pos="6813367" algn="l"/>
                <a:tab pos="7220758" algn="l"/>
                <a:tab pos="7628149" algn="l"/>
                <a:tab pos="8035540" algn="l"/>
                <a:tab pos="8442932" algn="l"/>
              </a:tabLst>
            </a:pPr>
            <a:r>
              <a:rPr lang="pt-BR" sz="2902" dirty="0" smtClean="0"/>
              <a:t>Para chamar a variável como valor para uma propriedade, basta usar o valor var:</a:t>
            </a:r>
            <a:endParaRPr lang="en-GB" sz="2902" dirty="0">
              <a:solidFill>
                <a:schemeClr val="tx1"/>
              </a:solidFill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4" y="3212976"/>
            <a:ext cx="7448550" cy="302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43657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2924944"/>
            <a:ext cx="7556340" cy="1656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99760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3"/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328082" y="1117105"/>
            <a:ext cx="8226425" cy="2397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marL="384359" indent="-289349" algn="ctr">
              <a:buNone/>
              <a:tabLst>
                <a:tab pos="702498" algn="l"/>
                <a:tab pos="1109890" algn="l"/>
                <a:tab pos="1517280" algn="l"/>
                <a:tab pos="1924672" algn="l"/>
                <a:tab pos="2332063" algn="l"/>
                <a:tab pos="2739455" algn="l"/>
                <a:tab pos="3146845" algn="l"/>
                <a:tab pos="3554237" algn="l"/>
                <a:tab pos="3961628" algn="l"/>
                <a:tab pos="4369020" algn="l"/>
                <a:tab pos="4776410" algn="l"/>
                <a:tab pos="5183802" algn="l"/>
                <a:tab pos="5591193" algn="l"/>
                <a:tab pos="5998584" algn="l"/>
                <a:tab pos="6405975" algn="l"/>
                <a:tab pos="6813367" algn="l"/>
                <a:tab pos="7220758" algn="l"/>
                <a:tab pos="7628149" algn="l"/>
                <a:tab pos="8035540" algn="l"/>
                <a:tab pos="8442932" algn="l"/>
              </a:tabLst>
            </a:pPr>
            <a:endParaRPr lang="pt-BR" dirty="0" smtClean="0"/>
          </a:p>
          <a:p>
            <a:pPr marL="384359" indent="-289349" algn="ctr">
              <a:buNone/>
              <a:tabLst>
                <a:tab pos="702498" algn="l"/>
                <a:tab pos="1109890" algn="l"/>
                <a:tab pos="1517280" algn="l"/>
                <a:tab pos="1924672" algn="l"/>
                <a:tab pos="2332063" algn="l"/>
                <a:tab pos="2739455" algn="l"/>
                <a:tab pos="3146845" algn="l"/>
                <a:tab pos="3554237" algn="l"/>
                <a:tab pos="3961628" algn="l"/>
                <a:tab pos="4369020" algn="l"/>
                <a:tab pos="4776410" algn="l"/>
                <a:tab pos="5183802" algn="l"/>
                <a:tab pos="5591193" algn="l"/>
                <a:tab pos="5998584" algn="l"/>
                <a:tab pos="6405975" algn="l"/>
                <a:tab pos="6813367" algn="l"/>
                <a:tab pos="7220758" algn="l"/>
                <a:tab pos="7628149" algn="l"/>
                <a:tab pos="8035540" algn="l"/>
                <a:tab pos="8442932" algn="l"/>
              </a:tabLst>
            </a:pPr>
            <a:r>
              <a:rPr lang="pt-BR" dirty="0" smtClean="0"/>
              <a:t>Quando estamos no escuro, as cores parecem mais escuras, seus tons mudam.</a:t>
            </a:r>
          </a:p>
          <a:p>
            <a:pPr marL="384359" indent="-289349">
              <a:lnSpc>
                <a:spcPct val="93000"/>
              </a:lnSpc>
              <a:spcAft>
                <a:spcPts val="1292"/>
              </a:spcAft>
              <a:buNone/>
              <a:tabLst>
                <a:tab pos="702498" algn="l"/>
                <a:tab pos="1109890" algn="l"/>
                <a:tab pos="1517280" algn="l"/>
                <a:tab pos="1924672" algn="l"/>
                <a:tab pos="2332063" algn="l"/>
                <a:tab pos="2739455" algn="l"/>
                <a:tab pos="3146845" algn="l"/>
                <a:tab pos="3554237" algn="l"/>
                <a:tab pos="3961628" algn="l"/>
                <a:tab pos="4369020" algn="l"/>
                <a:tab pos="4776410" algn="l"/>
                <a:tab pos="5183802" algn="l"/>
                <a:tab pos="5591193" algn="l"/>
                <a:tab pos="5998584" algn="l"/>
                <a:tab pos="6405975" algn="l"/>
                <a:tab pos="6813367" algn="l"/>
                <a:tab pos="7220758" algn="l"/>
                <a:tab pos="7628149" algn="l"/>
                <a:tab pos="8035540" algn="l"/>
                <a:tab pos="8442932" algn="l"/>
              </a:tabLst>
            </a:pPr>
            <a:endParaRPr lang="en-GB" dirty="0" smtClean="0">
              <a:solidFill>
                <a:schemeClr val="tx1"/>
              </a:solidFill>
            </a:endParaRPr>
          </a:p>
        </p:txBody>
      </p:sp>
      <p:pic>
        <p:nvPicPr>
          <p:cNvPr id="16387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04" t="41429" r="48660" b="23570"/>
          <a:stretch>
            <a:fillRect/>
          </a:stretch>
        </p:blipFill>
        <p:spPr bwMode="auto">
          <a:xfrm>
            <a:off x="589495" y="2315668"/>
            <a:ext cx="4048005" cy="4312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22" t="41429" r="27583" b="23570"/>
          <a:stretch>
            <a:fillRect/>
          </a:stretch>
        </p:blipFill>
        <p:spPr bwMode="auto">
          <a:xfrm>
            <a:off x="4613028" y="2315668"/>
            <a:ext cx="3941479" cy="4312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4340487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://imguol.com/c/noticias/2015/02/27/27fev2015---cor-de-vestido-vira-polemica-na-internet-o-fenomeno-ilusao-de-luminosidade-faz-as-pessoas-enxergarem-a-peca-de-roupa-com-variadas-cores-1425033359483_956x50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9" y="1312537"/>
            <a:ext cx="9136803" cy="4778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399477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3"/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323528" y="2060848"/>
            <a:ext cx="8228013" cy="344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marL="384359" indent="-289349" algn="ctr">
              <a:buNone/>
              <a:tabLst>
                <a:tab pos="702498" algn="l"/>
                <a:tab pos="1109890" algn="l"/>
                <a:tab pos="1517280" algn="l"/>
                <a:tab pos="1924672" algn="l"/>
                <a:tab pos="2332063" algn="l"/>
                <a:tab pos="2739455" algn="l"/>
                <a:tab pos="3146845" algn="l"/>
                <a:tab pos="3554237" algn="l"/>
                <a:tab pos="3961628" algn="l"/>
                <a:tab pos="4369020" algn="l"/>
                <a:tab pos="4776410" algn="l"/>
                <a:tab pos="5183802" algn="l"/>
                <a:tab pos="5591193" algn="l"/>
                <a:tab pos="5998584" algn="l"/>
                <a:tab pos="6405975" algn="l"/>
                <a:tab pos="6813367" algn="l"/>
                <a:tab pos="7220758" algn="l"/>
                <a:tab pos="7628149" algn="l"/>
                <a:tab pos="8035540" algn="l"/>
                <a:tab pos="8442932" algn="l"/>
              </a:tabLst>
            </a:pPr>
            <a:endParaRPr lang="pt-BR" dirty="0" smtClean="0"/>
          </a:p>
          <a:p>
            <a:pPr marL="384359" indent="-289349" algn="ctr">
              <a:lnSpc>
                <a:spcPct val="150000"/>
              </a:lnSpc>
              <a:buNone/>
              <a:tabLst>
                <a:tab pos="702498" algn="l"/>
                <a:tab pos="1109890" algn="l"/>
                <a:tab pos="1517280" algn="l"/>
                <a:tab pos="1924672" algn="l"/>
                <a:tab pos="2332063" algn="l"/>
                <a:tab pos="2739455" algn="l"/>
                <a:tab pos="3146845" algn="l"/>
                <a:tab pos="3554237" algn="l"/>
                <a:tab pos="3961628" algn="l"/>
                <a:tab pos="4369020" algn="l"/>
                <a:tab pos="4776410" algn="l"/>
                <a:tab pos="5183802" algn="l"/>
                <a:tab pos="5591193" algn="l"/>
                <a:tab pos="5998584" algn="l"/>
                <a:tab pos="6405975" algn="l"/>
                <a:tab pos="6813367" algn="l"/>
                <a:tab pos="7220758" algn="l"/>
                <a:tab pos="7628149" algn="l"/>
                <a:tab pos="8035540" algn="l"/>
                <a:tab pos="8442932" algn="l"/>
              </a:tabLst>
            </a:pPr>
            <a:r>
              <a:rPr lang="pt-BR" dirty="0" smtClean="0"/>
              <a:t>A cor depende então, de um </a:t>
            </a:r>
            <a:r>
              <a:rPr lang="pt-BR" sz="3264" b="1" dirty="0"/>
              <a:t>iluminante</a:t>
            </a:r>
            <a:r>
              <a:rPr lang="pt-BR" dirty="0" smtClean="0"/>
              <a:t>.</a:t>
            </a:r>
          </a:p>
          <a:p>
            <a:pPr marL="384359" indent="-289349" algn="ctr">
              <a:lnSpc>
                <a:spcPct val="150000"/>
              </a:lnSpc>
              <a:buNone/>
              <a:tabLst>
                <a:tab pos="702498" algn="l"/>
                <a:tab pos="1109890" algn="l"/>
                <a:tab pos="1517280" algn="l"/>
                <a:tab pos="1924672" algn="l"/>
                <a:tab pos="2332063" algn="l"/>
                <a:tab pos="2739455" algn="l"/>
                <a:tab pos="3146845" algn="l"/>
                <a:tab pos="3554237" algn="l"/>
                <a:tab pos="3961628" algn="l"/>
                <a:tab pos="4369020" algn="l"/>
                <a:tab pos="4776410" algn="l"/>
                <a:tab pos="5183802" algn="l"/>
                <a:tab pos="5591193" algn="l"/>
                <a:tab pos="5998584" algn="l"/>
                <a:tab pos="6405975" algn="l"/>
                <a:tab pos="6813367" algn="l"/>
                <a:tab pos="7220758" algn="l"/>
                <a:tab pos="7628149" algn="l"/>
                <a:tab pos="8035540" algn="l"/>
                <a:tab pos="8442932" algn="l"/>
              </a:tabLst>
            </a:pPr>
            <a:r>
              <a:rPr lang="pt-BR" dirty="0" smtClean="0"/>
              <a:t>Dependendo da quantidade de emissão de luz deste iluminante, vemos a cor de diferentes tonalidades...</a:t>
            </a:r>
          </a:p>
          <a:p>
            <a:pPr marL="384359" indent="-289349">
              <a:lnSpc>
                <a:spcPct val="93000"/>
              </a:lnSpc>
              <a:spcAft>
                <a:spcPts val="1292"/>
              </a:spcAft>
              <a:buNone/>
              <a:tabLst>
                <a:tab pos="702498" algn="l"/>
                <a:tab pos="1109890" algn="l"/>
                <a:tab pos="1517280" algn="l"/>
                <a:tab pos="1924672" algn="l"/>
                <a:tab pos="2332063" algn="l"/>
                <a:tab pos="2739455" algn="l"/>
                <a:tab pos="3146845" algn="l"/>
                <a:tab pos="3554237" algn="l"/>
                <a:tab pos="3961628" algn="l"/>
                <a:tab pos="4369020" algn="l"/>
                <a:tab pos="4776410" algn="l"/>
                <a:tab pos="5183802" algn="l"/>
                <a:tab pos="5591193" algn="l"/>
                <a:tab pos="5998584" algn="l"/>
                <a:tab pos="6405975" algn="l"/>
                <a:tab pos="6813367" algn="l"/>
                <a:tab pos="7220758" algn="l"/>
                <a:tab pos="7628149" algn="l"/>
                <a:tab pos="8035540" algn="l"/>
                <a:tab pos="8442932" algn="l"/>
              </a:tabLst>
            </a:pPr>
            <a:endParaRPr lang="en-GB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051925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3"/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306015" y="2583160"/>
            <a:ext cx="8226425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marL="384359" indent="-289349" algn="ctr">
              <a:buNone/>
              <a:tabLst>
                <a:tab pos="702498" algn="l"/>
                <a:tab pos="1109890" algn="l"/>
                <a:tab pos="1517280" algn="l"/>
                <a:tab pos="1924672" algn="l"/>
                <a:tab pos="2332063" algn="l"/>
                <a:tab pos="2739455" algn="l"/>
                <a:tab pos="3146845" algn="l"/>
                <a:tab pos="3554237" algn="l"/>
                <a:tab pos="3961628" algn="l"/>
                <a:tab pos="4369020" algn="l"/>
                <a:tab pos="4776410" algn="l"/>
                <a:tab pos="5183802" algn="l"/>
                <a:tab pos="5591193" algn="l"/>
                <a:tab pos="5998584" algn="l"/>
                <a:tab pos="6405975" algn="l"/>
                <a:tab pos="6813367" algn="l"/>
                <a:tab pos="7220758" algn="l"/>
                <a:tab pos="7628149" algn="l"/>
                <a:tab pos="8035540" algn="l"/>
                <a:tab pos="8442932" algn="l"/>
              </a:tabLst>
            </a:pPr>
            <a:r>
              <a:rPr lang="pt-BR" sz="6529" b="1" dirty="0"/>
              <a:t>E a cor preta </a:t>
            </a:r>
          </a:p>
          <a:p>
            <a:pPr marL="384359" indent="-289349" algn="ctr">
              <a:buNone/>
              <a:tabLst>
                <a:tab pos="702498" algn="l"/>
                <a:tab pos="1109890" algn="l"/>
                <a:tab pos="1517280" algn="l"/>
                <a:tab pos="1924672" algn="l"/>
                <a:tab pos="2332063" algn="l"/>
                <a:tab pos="2739455" algn="l"/>
                <a:tab pos="3146845" algn="l"/>
                <a:tab pos="3554237" algn="l"/>
                <a:tab pos="3961628" algn="l"/>
                <a:tab pos="4369020" algn="l"/>
                <a:tab pos="4776410" algn="l"/>
                <a:tab pos="5183802" algn="l"/>
                <a:tab pos="5591193" algn="l"/>
                <a:tab pos="5998584" algn="l"/>
                <a:tab pos="6405975" algn="l"/>
                <a:tab pos="6813367" algn="l"/>
                <a:tab pos="7220758" algn="l"/>
                <a:tab pos="7628149" algn="l"/>
                <a:tab pos="8035540" algn="l"/>
                <a:tab pos="8442932" algn="l"/>
              </a:tabLst>
            </a:pPr>
            <a:r>
              <a:rPr lang="pt-BR" sz="6529" b="1" dirty="0"/>
              <a:t>e a branca?</a:t>
            </a:r>
          </a:p>
          <a:p>
            <a:pPr marL="384359" indent="-289349" algn="ctr">
              <a:buNone/>
              <a:tabLst>
                <a:tab pos="702498" algn="l"/>
                <a:tab pos="1109890" algn="l"/>
                <a:tab pos="1517280" algn="l"/>
                <a:tab pos="1924672" algn="l"/>
                <a:tab pos="2332063" algn="l"/>
                <a:tab pos="2739455" algn="l"/>
                <a:tab pos="3146845" algn="l"/>
                <a:tab pos="3554237" algn="l"/>
                <a:tab pos="3961628" algn="l"/>
                <a:tab pos="4369020" algn="l"/>
                <a:tab pos="4776410" algn="l"/>
                <a:tab pos="5183802" algn="l"/>
                <a:tab pos="5591193" algn="l"/>
                <a:tab pos="5998584" algn="l"/>
                <a:tab pos="6405975" algn="l"/>
                <a:tab pos="6813367" algn="l"/>
                <a:tab pos="7220758" algn="l"/>
                <a:tab pos="7628149" algn="l"/>
                <a:tab pos="8035540" algn="l"/>
                <a:tab pos="8442932" algn="l"/>
              </a:tabLst>
            </a:pPr>
            <a:endParaRPr lang="pt-BR" sz="5985" b="1" dirty="0"/>
          </a:p>
          <a:p>
            <a:pPr marL="384359" indent="-289349">
              <a:lnSpc>
                <a:spcPct val="93000"/>
              </a:lnSpc>
              <a:spcAft>
                <a:spcPts val="1292"/>
              </a:spcAft>
              <a:buNone/>
              <a:tabLst>
                <a:tab pos="702498" algn="l"/>
                <a:tab pos="1109890" algn="l"/>
                <a:tab pos="1517280" algn="l"/>
                <a:tab pos="1924672" algn="l"/>
                <a:tab pos="2332063" algn="l"/>
                <a:tab pos="2739455" algn="l"/>
                <a:tab pos="3146845" algn="l"/>
                <a:tab pos="3554237" algn="l"/>
                <a:tab pos="3961628" algn="l"/>
                <a:tab pos="4369020" algn="l"/>
                <a:tab pos="4776410" algn="l"/>
                <a:tab pos="5183802" algn="l"/>
                <a:tab pos="5591193" algn="l"/>
                <a:tab pos="5998584" algn="l"/>
                <a:tab pos="6405975" algn="l"/>
                <a:tab pos="6813367" algn="l"/>
                <a:tab pos="7220758" algn="l"/>
                <a:tab pos="7628149" algn="l"/>
                <a:tab pos="8035540" algn="l"/>
                <a:tab pos="8442932" algn="l"/>
              </a:tabLst>
            </a:pPr>
            <a:endParaRPr lang="en-GB" sz="3627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65129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3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3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3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43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43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3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3"/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683568" y="2060848"/>
            <a:ext cx="7900987" cy="346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marL="0" indent="0">
              <a:buNone/>
              <a:tabLst>
                <a:tab pos="702498" algn="l"/>
                <a:tab pos="1109890" algn="l"/>
                <a:tab pos="1517280" algn="l"/>
                <a:tab pos="1924672" algn="l"/>
                <a:tab pos="2332063" algn="l"/>
                <a:tab pos="2739455" algn="l"/>
                <a:tab pos="3146845" algn="l"/>
                <a:tab pos="3554237" algn="l"/>
                <a:tab pos="3961628" algn="l"/>
                <a:tab pos="4369020" algn="l"/>
                <a:tab pos="4776410" algn="l"/>
                <a:tab pos="5183802" algn="l"/>
                <a:tab pos="5591193" algn="l"/>
                <a:tab pos="5998584" algn="l"/>
                <a:tab pos="6405975" algn="l"/>
                <a:tab pos="6813367" algn="l"/>
                <a:tab pos="7220758" algn="l"/>
                <a:tab pos="7628149" algn="l"/>
                <a:tab pos="8035540" algn="l"/>
                <a:tab pos="8442932" algn="l"/>
              </a:tabLst>
            </a:pPr>
            <a:r>
              <a:rPr lang="pt-BR" sz="2539" dirty="0"/>
              <a:t>A </a:t>
            </a:r>
            <a:r>
              <a:rPr lang="pt-BR" sz="2902" b="1" dirty="0"/>
              <a:t>cor preta </a:t>
            </a:r>
            <a:r>
              <a:rPr lang="pt-BR" sz="2539" dirty="0"/>
              <a:t>é a </a:t>
            </a:r>
            <a:r>
              <a:rPr lang="pt-BR" sz="2902" b="1" dirty="0"/>
              <a:t>ausência de luz</a:t>
            </a:r>
            <a:r>
              <a:rPr lang="pt-BR" sz="2539" dirty="0"/>
              <a:t>, e portanto, ausência de luz. Objetos de cor preta absorvem todos os comprimentos de onda (luz).</a:t>
            </a:r>
          </a:p>
          <a:p>
            <a:pPr marL="0" indent="0">
              <a:buNone/>
              <a:tabLst>
                <a:tab pos="702498" algn="l"/>
                <a:tab pos="1109890" algn="l"/>
                <a:tab pos="1517280" algn="l"/>
                <a:tab pos="1924672" algn="l"/>
                <a:tab pos="2332063" algn="l"/>
                <a:tab pos="2739455" algn="l"/>
                <a:tab pos="3146845" algn="l"/>
                <a:tab pos="3554237" algn="l"/>
                <a:tab pos="3961628" algn="l"/>
                <a:tab pos="4369020" algn="l"/>
                <a:tab pos="4776410" algn="l"/>
                <a:tab pos="5183802" algn="l"/>
                <a:tab pos="5591193" algn="l"/>
                <a:tab pos="5998584" algn="l"/>
                <a:tab pos="6405975" algn="l"/>
                <a:tab pos="6813367" algn="l"/>
                <a:tab pos="7220758" algn="l"/>
                <a:tab pos="7628149" algn="l"/>
                <a:tab pos="8035540" algn="l"/>
                <a:tab pos="8442932" algn="l"/>
              </a:tabLst>
            </a:pPr>
            <a:endParaRPr lang="pt-BR" sz="2539" dirty="0"/>
          </a:p>
          <a:p>
            <a:pPr marL="0" indent="0">
              <a:buNone/>
              <a:tabLst>
                <a:tab pos="702498" algn="l"/>
                <a:tab pos="1109890" algn="l"/>
                <a:tab pos="1517280" algn="l"/>
                <a:tab pos="1924672" algn="l"/>
                <a:tab pos="2332063" algn="l"/>
                <a:tab pos="2739455" algn="l"/>
                <a:tab pos="3146845" algn="l"/>
                <a:tab pos="3554237" algn="l"/>
                <a:tab pos="3961628" algn="l"/>
                <a:tab pos="4369020" algn="l"/>
                <a:tab pos="4776410" algn="l"/>
                <a:tab pos="5183802" algn="l"/>
                <a:tab pos="5591193" algn="l"/>
                <a:tab pos="5998584" algn="l"/>
                <a:tab pos="6405975" algn="l"/>
                <a:tab pos="6813367" algn="l"/>
                <a:tab pos="7220758" algn="l"/>
                <a:tab pos="7628149" algn="l"/>
                <a:tab pos="8035540" algn="l"/>
                <a:tab pos="8442932" algn="l"/>
              </a:tabLst>
            </a:pPr>
            <a:r>
              <a:rPr lang="pt-BR" sz="2539" dirty="0"/>
              <a:t>A </a:t>
            </a:r>
            <a:r>
              <a:rPr lang="pt-BR" sz="2902" b="1" dirty="0"/>
              <a:t>cor branca </a:t>
            </a:r>
            <a:r>
              <a:rPr lang="pt-BR" sz="2539" dirty="0"/>
              <a:t>é a </a:t>
            </a:r>
            <a:r>
              <a:rPr lang="pt-BR" sz="2902" b="1" dirty="0"/>
              <a:t>soma de todas as cores</a:t>
            </a:r>
            <a:r>
              <a:rPr lang="pt-BR" sz="2539" dirty="0"/>
              <a:t>. Objetos brancos refletem totalmente a luz (comprimentos de onda).</a:t>
            </a:r>
            <a:endParaRPr lang="en-GB" sz="2539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462868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3"/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467544" y="1078558"/>
            <a:ext cx="8226425" cy="4373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marL="384359" indent="-289349" algn="ctr">
              <a:buNone/>
              <a:tabLst>
                <a:tab pos="702498" algn="l"/>
                <a:tab pos="1109890" algn="l"/>
                <a:tab pos="1517280" algn="l"/>
                <a:tab pos="1924672" algn="l"/>
                <a:tab pos="2332063" algn="l"/>
                <a:tab pos="2739455" algn="l"/>
                <a:tab pos="3146845" algn="l"/>
                <a:tab pos="3554237" algn="l"/>
                <a:tab pos="3961628" algn="l"/>
                <a:tab pos="4369020" algn="l"/>
                <a:tab pos="4776410" algn="l"/>
                <a:tab pos="5183802" algn="l"/>
                <a:tab pos="5591193" algn="l"/>
                <a:tab pos="5998584" algn="l"/>
                <a:tab pos="6405975" algn="l"/>
                <a:tab pos="6813367" algn="l"/>
                <a:tab pos="7220758" algn="l"/>
                <a:tab pos="7628149" algn="l"/>
                <a:tab pos="8035540" algn="l"/>
                <a:tab pos="8442932" algn="l"/>
              </a:tabLst>
            </a:pPr>
            <a:r>
              <a:rPr lang="pt-BR" sz="2902" dirty="0"/>
              <a:t>Quem descobriu isto também foi o “</a:t>
            </a:r>
            <a:r>
              <a:rPr lang="pt-BR" sz="2902" dirty="0" err="1"/>
              <a:t>Newtão</a:t>
            </a:r>
            <a:r>
              <a:rPr lang="pt-BR" sz="2902" dirty="0"/>
              <a:t>”!!!</a:t>
            </a:r>
          </a:p>
          <a:p>
            <a:pPr marL="384359" indent="-289349" algn="ctr">
              <a:buNone/>
              <a:tabLst>
                <a:tab pos="702498" algn="l"/>
                <a:tab pos="1109890" algn="l"/>
                <a:tab pos="1517280" algn="l"/>
                <a:tab pos="1924672" algn="l"/>
                <a:tab pos="2332063" algn="l"/>
                <a:tab pos="2739455" algn="l"/>
                <a:tab pos="3146845" algn="l"/>
                <a:tab pos="3554237" algn="l"/>
                <a:tab pos="3961628" algn="l"/>
                <a:tab pos="4369020" algn="l"/>
                <a:tab pos="4776410" algn="l"/>
                <a:tab pos="5183802" algn="l"/>
                <a:tab pos="5591193" algn="l"/>
                <a:tab pos="5998584" algn="l"/>
                <a:tab pos="6405975" algn="l"/>
                <a:tab pos="6813367" algn="l"/>
                <a:tab pos="7220758" algn="l"/>
                <a:tab pos="7628149" algn="l"/>
                <a:tab pos="8035540" algn="l"/>
                <a:tab pos="8442932" algn="l"/>
              </a:tabLst>
            </a:pPr>
            <a:endParaRPr lang="pt-BR" sz="2902" dirty="0"/>
          </a:p>
          <a:p>
            <a:pPr marL="384359" indent="-289349" algn="ctr">
              <a:buNone/>
              <a:tabLst>
                <a:tab pos="702498" algn="l"/>
                <a:tab pos="1109890" algn="l"/>
                <a:tab pos="1517280" algn="l"/>
                <a:tab pos="1924672" algn="l"/>
                <a:tab pos="2332063" algn="l"/>
                <a:tab pos="2739455" algn="l"/>
                <a:tab pos="3146845" algn="l"/>
                <a:tab pos="3554237" algn="l"/>
                <a:tab pos="3961628" algn="l"/>
                <a:tab pos="4369020" algn="l"/>
                <a:tab pos="4776410" algn="l"/>
                <a:tab pos="5183802" algn="l"/>
                <a:tab pos="5591193" algn="l"/>
                <a:tab pos="5998584" algn="l"/>
                <a:tab pos="6405975" algn="l"/>
                <a:tab pos="6813367" algn="l"/>
                <a:tab pos="7220758" algn="l"/>
                <a:tab pos="7628149" algn="l"/>
                <a:tab pos="8035540" algn="l"/>
                <a:tab pos="8442932" algn="l"/>
              </a:tabLst>
            </a:pPr>
            <a:r>
              <a:rPr lang="pt-BR" sz="2902" dirty="0"/>
              <a:t>Ele fez experiências com uma roda colorida, e com prismas e o arco-íris para decompor e somas cores.</a:t>
            </a:r>
          </a:p>
          <a:p>
            <a:pPr marL="384359" indent="-289349">
              <a:lnSpc>
                <a:spcPct val="93000"/>
              </a:lnSpc>
              <a:spcAft>
                <a:spcPts val="1292"/>
              </a:spcAft>
              <a:buNone/>
              <a:tabLst>
                <a:tab pos="702498" algn="l"/>
                <a:tab pos="1109890" algn="l"/>
                <a:tab pos="1517280" algn="l"/>
                <a:tab pos="1924672" algn="l"/>
                <a:tab pos="2332063" algn="l"/>
                <a:tab pos="2739455" algn="l"/>
                <a:tab pos="3146845" algn="l"/>
                <a:tab pos="3554237" algn="l"/>
                <a:tab pos="3961628" algn="l"/>
                <a:tab pos="4369020" algn="l"/>
                <a:tab pos="4776410" algn="l"/>
                <a:tab pos="5183802" algn="l"/>
                <a:tab pos="5591193" algn="l"/>
                <a:tab pos="5998584" algn="l"/>
                <a:tab pos="6405975" algn="l"/>
                <a:tab pos="6813367" algn="l"/>
                <a:tab pos="7220758" algn="l"/>
                <a:tab pos="7628149" algn="l"/>
                <a:tab pos="8035540" algn="l"/>
                <a:tab pos="8442932" algn="l"/>
              </a:tabLst>
            </a:pPr>
            <a:endParaRPr lang="en-GB" sz="2902" dirty="0">
              <a:solidFill>
                <a:schemeClr val="tx1"/>
              </a:solidFill>
            </a:endParaRPr>
          </a:p>
        </p:txBody>
      </p:sp>
      <p:pic>
        <p:nvPicPr>
          <p:cNvPr id="23555" name="Picture 2" descr="Foto de Disco Newt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5982" y="3472333"/>
            <a:ext cx="2375252" cy="2910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6" name="Picture 4" descr="http://www.parquedaciencia.com.br/brinquedo/b8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3632122"/>
            <a:ext cx="2591184" cy="25911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9212913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 descr="http://www.portalsaofrancisco.com.br/alfa/leis-de-newton/imagens/leis-de-newton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256" y="1032155"/>
            <a:ext cx="3577273" cy="27855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79" name="Picture 4" descr="http://media-2.web.britannica.com/eb-media/10/7710-004-5E698CE9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3044" y="1032155"/>
            <a:ext cx="4743306" cy="27855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0" name="Picture 6" descr="http://cidagrecco.files.wordpress.com/2009/10/arco_iris_1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3113" y="3882458"/>
            <a:ext cx="3888216" cy="29150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7889048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427" name="Rectangle 3"/>
          <p:cNvSpPr>
            <a:spLocks noGrp="1" noChangeArrowheads="1"/>
          </p:cNvSpPr>
          <p:nvPr>
            <p:ph type="subTitle" idx="4294967295"/>
          </p:nvPr>
        </p:nvSpPr>
        <p:spPr bwMode="auto">
          <a:xfrm>
            <a:off x="0" y="2774950"/>
            <a:ext cx="9137650" cy="2090738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lIns="0" tIns="0" rIns="0" bIns="0" anchor="ctr"/>
          <a:lstStyle/>
          <a:p>
            <a:pPr marL="0" indent="0" algn="ctr" eaLnBrk="1">
              <a:lnSpc>
                <a:spcPct val="93000"/>
              </a:lnSpc>
              <a:buNone/>
              <a:tabLst>
                <a:tab pos="0" algn="l"/>
                <a:tab pos="405952" algn="l"/>
                <a:tab pos="813343" algn="l"/>
                <a:tab pos="1220734" algn="l"/>
                <a:tab pos="1628126" algn="l"/>
                <a:tab pos="2035517" algn="l"/>
                <a:tab pos="2442908" algn="l"/>
                <a:tab pos="2850299" algn="l"/>
                <a:tab pos="3257691" algn="l"/>
                <a:tab pos="3665082" algn="l"/>
                <a:tab pos="4072473" algn="l"/>
                <a:tab pos="4479864" algn="l"/>
                <a:tab pos="4887256" algn="l"/>
                <a:tab pos="5294647" algn="l"/>
                <a:tab pos="5702038" algn="l"/>
                <a:tab pos="6109429" algn="l"/>
                <a:tab pos="6516821" algn="l"/>
                <a:tab pos="6924211" algn="l"/>
                <a:tab pos="7331603" algn="l"/>
                <a:tab pos="7738994" algn="l"/>
                <a:tab pos="8146386" algn="l"/>
              </a:tabLst>
              <a:defRPr/>
            </a:pPr>
            <a:r>
              <a:rPr lang="en-GB" sz="7254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Equilíbrio</a:t>
            </a:r>
            <a:r>
              <a:rPr lang="en-GB" sz="7254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</a:p>
          <a:p>
            <a:pPr marL="0" indent="0" algn="ctr" eaLnBrk="1">
              <a:lnSpc>
                <a:spcPct val="93000"/>
              </a:lnSpc>
              <a:buNone/>
              <a:tabLst>
                <a:tab pos="0" algn="l"/>
                <a:tab pos="405952" algn="l"/>
                <a:tab pos="813343" algn="l"/>
                <a:tab pos="1220734" algn="l"/>
                <a:tab pos="1628126" algn="l"/>
                <a:tab pos="2035517" algn="l"/>
                <a:tab pos="2442908" algn="l"/>
                <a:tab pos="2850299" algn="l"/>
                <a:tab pos="3257691" algn="l"/>
                <a:tab pos="3665082" algn="l"/>
                <a:tab pos="4072473" algn="l"/>
                <a:tab pos="4479864" algn="l"/>
                <a:tab pos="4887256" algn="l"/>
                <a:tab pos="5294647" algn="l"/>
                <a:tab pos="5702038" algn="l"/>
                <a:tab pos="6109429" algn="l"/>
                <a:tab pos="6516821" algn="l"/>
                <a:tab pos="6924211" algn="l"/>
                <a:tab pos="7331603" algn="l"/>
                <a:tab pos="7738994" algn="l"/>
                <a:tab pos="8146386" algn="l"/>
              </a:tabLst>
              <a:defRPr/>
            </a:pPr>
            <a:r>
              <a:rPr lang="en-GB" sz="7254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de Cores</a:t>
            </a:r>
          </a:p>
        </p:txBody>
      </p:sp>
      <p:sp>
        <p:nvSpPr>
          <p:cNvPr id="6147" name="Text Box 4"/>
          <p:cNvSpPr txBox="1">
            <a:spLocks noChangeArrowheads="1"/>
          </p:cNvSpPr>
          <p:nvPr/>
        </p:nvSpPr>
        <p:spPr bwMode="auto">
          <a:xfrm>
            <a:off x="421067" y="5825845"/>
            <a:ext cx="8362327" cy="4534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81612" tIns="40806" rIns="81612" bIns="40806"/>
          <a:lstStyle>
            <a:lvl1pPr eaLnBrk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algn="r" eaLnBrk="1">
              <a:lnSpc>
                <a:spcPct val="93000"/>
              </a:lnSpc>
            </a:pPr>
            <a:r>
              <a:rPr lang="en-GB" sz="2539" b="1" dirty="0">
                <a:solidFill>
                  <a:srgbClr val="000000"/>
                </a:solidFill>
                <a:latin typeface="Calibri" pitchFamily="34" charset="0"/>
                <a:cs typeface="Calibri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1766243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4" descr="Roda das Cores - Johannes Itte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5356" y="1600686"/>
            <a:ext cx="4839050" cy="43748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27" name="Rectangle 2"/>
          <p:cNvSpPr>
            <a:spLocks noChangeArrowheads="1"/>
          </p:cNvSpPr>
          <p:nvPr/>
        </p:nvSpPr>
        <p:spPr bwMode="auto">
          <a:xfrm>
            <a:off x="327700" y="1861874"/>
            <a:ext cx="3742821" cy="38238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911" tIns="41455" rIns="82911" bIns="41455">
            <a:spAutoFit/>
          </a:bodyPr>
          <a:lstStyle/>
          <a:p>
            <a:pPr marL="310942" indent="-310942" algn="r">
              <a:lnSpc>
                <a:spcPct val="120000"/>
              </a:lnSpc>
            </a:pPr>
            <a:r>
              <a:rPr lang="pt-BR" sz="2539" dirty="0">
                <a:solidFill>
                  <a:srgbClr val="000000"/>
                </a:solidFill>
                <a:latin typeface="Calibri" pitchFamily="34" charset="0"/>
                <a:cs typeface="Calibri" pitchFamily="34" charset="0"/>
              </a:rPr>
              <a:t>O equilíbrio de cores é baseado nos estudos de </a:t>
            </a:r>
            <a:r>
              <a:rPr lang="pt-BR" sz="2902" b="1" dirty="0" err="1">
                <a:latin typeface="Calibri" pitchFamily="34" charset="0"/>
                <a:cs typeface="Calibri" pitchFamily="34" charset="0"/>
              </a:rPr>
              <a:t>Johannes</a:t>
            </a:r>
            <a:r>
              <a:rPr lang="pt-BR" sz="2902" b="1" dirty="0">
                <a:latin typeface="Calibri" pitchFamily="34" charset="0"/>
                <a:cs typeface="Calibri" pitchFamily="34" charset="0"/>
              </a:rPr>
              <a:t> </a:t>
            </a:r>
            <a:r>
              <a:rPr lang="pt-BR" sz="2902" b="1" dirty="0" err="1">
                <a:latin typeface="Calibri" pitchFamily="34" charset="0"/>
                <a:cs typeface="Calibri" pitchFamily="34" charset="0"/>
              </a:rPr>
              <a:t>Itten</a:t>
            </a:r>
            <a:r>
              <a:rPr lang="pt-BR" sz="2539" dirty="0">
                <a:solidFill>
                  <a:srgbClr val="000000"/>
                </a:solidFill>
                <a:latin typeface="Calibri" pitchFamily="34" charset="0"/>
                <a:cs typeface="Calibri" pitchFamily="34" charset="0"/>
              </a:rPr>
              <a:t>, que desenvolveu o disco cromático, demonstrando as relações entre as cores.</a:t>
            </a:r>
          </a:p>
          <a:p>
            <a:pPr marL="310942" indent="-310942" algn="r"/>
            <a:endParaRPr lang="en-GB" sz="2539" dirty="0">
              <a:solidFill>
                <a:srgbClr val="000000"/>
              </a:solidFill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9632876"/>
      </p:ext>
    </p:extLst>
  </p:cSld>
  <p:clrMapOvr>
    <a:masterClrMapping/>
  </p:clrMapOvr>
  <p:transition spd="slow">
    <p:dissolv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427" name="Rectangle 3"/>
          <p:cNvSpPr>
            <a:spLocks noGrp="1" noChangeArrowheads="1"/>
          </p:cNvSpPr>
          <p:nvPr>
            <p:ph type="subTitle" idx="4294967295"/>
          </p:nvPr>
        </p:nvSpPr>
        <p:spPr bwMode="auto">
          <a:xfrm>
            <a:off x="10926" y="2492896"/>
            <a:ext cx="9137650" cy="2089150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lIns="0" tIns="0" rIns="0" bIns="0" anchor="ctr"/>
          <a:lstStyle/>
          <a:p>
            <a:pPr marL="0" indent="0" algn="ctr" eaLnBrk="1">
              <a:lnSpc>
                <a:spcPct val="93000"/>
              </a:lnSpc>
              <a:buNone/>
              <a:tabLst>
                <a:tab pos="0" algn="l"/>
                <a:tab pos="405952" algn="l"/>
                <a:tab pos="813343" algn="l"/>
                <a:tab pos="1220734" algn="l"/>
                <a:tab pos="1628126" algn="l"/>
                <a:tab pos="2035517" algn="l"/>
                <a:tab pos="2442908" algn="l"/>
                <a:tab pos="2850299" algn="l"/>
                <a:tab pos="3257691" algn="l"/>
                <a:tab pos="3665082" algn="l"/>
                <a:tab pos="4072473" algn="l"/>
                <a:tab pos="4479864" algn="l"/>
                <a:tab pos="4887256" algn="l"/>
                <a:tab pos="5294647" algn="l"/>
                <a:tab pos="5702038" algn="l"/>
                <a:tab pos="6109429" algn="l"/>
                <a:tab pos="6516821" algn="l"/>
                <a:tab pos="6924211" algn="l"/>
                <a:tab pos="7331603" algn="l"/>
                <a:tab pos="7738994" algn="l"/>
                <a:tab pos="8146386" algn="l"/>
              </a:tabLst>
              <a:defRPr/>
            </a:pPr>
            <a:r>
              <a:rPr lang="en-GB" sz="7254" b="1" dirty="0" err="1" smtClean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Teoria</a:t>
            </a:r>
            <a:r>
              <a:rPr lang="en-GB" sz="7254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 das Cores</a:t>
            </a:r>
            <a:endParaRPr lang="en-GB" sz="7254" b="1" dirty="0">
              <a:solidFill>
                <a:srgbClr val="00206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+mj-lt"/>
            </a:endParaRPr>
          </a:p>
        </p:txBody>
      </p:sp>
      <p:sp>
        <p:nvSpPr>
          <p:cNvPr id="6147" name="Text Box 4"/>
          <p:cNvSpPr txBox="1">
            <a:spLocks noChangeArrowheads="1"/>
          </p:cNvSpPr>
          <p:nvPr/>
        </p:nvSpPr>
        <p:spPr bwMode="auto">
          <a:xfrm>
            <a:off x="421067" y="5825845"/>
            <a:ext cx="8362327" cy="4534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81612" tIns="40806" rIns="81612" bIns="40806"/>
          <a:lstStyle>
            <a:lvl1pPr eaLnBrk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algn="r" eaLnBrk="1">
              <a:lnSpc>
                <a:spcPct val="93000"/>
              </a:lnSpc>
            </a:pPr>
            <a:r>
              <a:rPr lang="en-GB" sz="2539" b="1" dirty="0">
                <a:solidFill>
                  <a:srgbClr val="000000"/>
                </a:solidFill>
                <a:latin typeface="Calibri" pitchFamily="34" charset="0"/>
                <a:cs typeface="Calibri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7144451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5" descr="http://kingfishers.ednet.ns.ca/art/gallery/exhibit/abstract/Stockmar_Paula-portrait_of_Itten-1921-m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284" y="1291274"/>
            <a:ext cx="3174201" cy="466988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27651" name="Picture 9" descr="http://robsonmoulin.files.wordpress.com/2009/09/circulo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2604" y="1357873"/>
            <a:ext cx="4471232" cy="465693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327129056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3"/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1314450" y="1339850"/>
            <a:ext cx="7829550" cy="4100513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810" tIns="41406" rIns="82810" bIns="41406"/>
          <a:lstStyle/>
          <a:p>
            <a:pPr algn="ctr">
              <a:buFontTx/>
              <a:buNone/>
            </a:pPr>
            <a:r>
              <a:rPr lang="pt-BR" sz="3896" b="1" dirty="0">
                <a:solidFill>
                  <a:srgbClr val="002060"/>
                </a:solidFill>
                <a:cs typeface="Calibri" pitchFamily="34" charset="0"/>
              </a:rPr>
              <a:t>Bauhaus</a:t>
            </a:r>
            <a:r>
              <a:rPr lang="pt-BR" dirty="0">
                <a:cs typeface="Calibri" pitchFamily="34" charset="0"/>
              </a:rPr>
              <a:t>, 1ª escola de Design, em 1919 na Alemanha.</a:t>
            </a:r>
          </a:p>
          <a:p>
            <a:endParaRPr lang="pt-BR" b="1" dirty="0">
              <a:solidFill>
                <a:schemeClr val="bg1"/>
              </a:solidFill>
              <a:cs typeface="Calibri" pitchFamily="34" charset="0"/>
            </a:endParaRPr>
          </a:p>
        </p:txBody>
      </p:sp>
      <p:pic>
        <p:nvPicPr>
          <p:cNvPr id="34819" name="Picture 2" descr="http://www.thebreman.org/exhibitions/online/1000kids/Bauhau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567" y="2538085"/>
            <a:ext cx="4575594" cy="3430615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820" name="Picture 4" descr="http://www.bc.edu/bc_org/avp/cas/fnart/fa267/gropius/bauhaus1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3952" y="2925341"/>
            <a:ext cx="4318117" cy="2810660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3092996"/>
      </p:ext>
    </p:extLst>
  </p:cSld>
  <p:clrMapOvr>
    <a:masterClrMapping/>
  </p:clrMapOvr>
  <p:transition spd="slow">
    <p:dissolv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pt-BR"/>
          </a:p>
        </p:txBody>
      </p:sp>
      <p:pic>
        <p:nvPicPr>
          <p:cNvPr id="57347" name="Picture 2" descr="D:\SENAC\Aulas\06 Design\files\Infográfico_Psicologia_Cores_6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048" b="58078"/>
          <a:stretch>
            <a:fillRect/>
          </a:stretch>
        </p:blipFill>
        <p:spPr bwMode="auto">
          <a:xfrm>
            <a:off x="0" y="0"/>
            <a:ext cx="9144000" cy="666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60902717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pt-BR"/>
          </a:p>
        </p:txBody>
      </p:sp>
      <p:pic>
        <p:nvPicPr>
          <p:cNvPr id="3074" name="Picture 2" descr="F:\ELEMENTOS GRÁFICOS\AULAS\AULA 13 - ESTUDO DA COR\Cores Quentes e Fria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9144001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1164308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http://bimg1.mlstatic.com/poster-cartaz-filmes-seriados-games-r-1500-frete-gratis_MLB-F-205259945_351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389" y="1124744"/>
            <a:ext cx="3550595" cy="5223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http://omelete.uol.com.br/images/galerias/Oz-Magico-e-Poderoso/Oz-Poster-18dez201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5604" y="1124744"/>
            <a:ext cx="3672382" cy="5252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469021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http://100grana.files.wordpress.com/2009/12/tron_legacy_poster_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021" y="1124744"/>
            <a:ext cx="3668971" cy="5399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http://constantinaweb.com.br/wp-content/uploads/2013/05/cartaz-filme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1124744"/>
            <a:ext cx="3659508" cy="5375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020857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http://bimg2.mlstatic.com/postercartaz-breaking-bad-frete-gratis_MLB-F-213245564_556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427" y="1078311"/>
            <a:ext cx="3376876" cy="5093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http://4.bp.blogspot.com/-b9v6n4FQqwo/UNCzrjWSrRI/AAAAAAAAFPA/pwKfNnab3xw/s1600/django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724569"/>
            <a:ext cx="3718471" cy="5455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991851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http://iphil.com.sapo.pt/imagensBlog/Photowalk_03_27Dez2009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96422"/>
            <a:ext cx="4313398" cy="2971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http://3.bp.blogspot.com/_5pI_uCbzg8w/S9DWxzuBp3I/AAAAAAAABFk/yvTUb1HXpdw/s1600/neve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344" y="4051388"/>
            <a:ext cx="2988107" cy="2239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3" name="Picture 5" descr="C:\Users\MentalTec\Desktop\1243361243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4315" y="1412776"/>
            <a:ext cx="2991697" cy="4132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224558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591" y="1154583"/>
            <a:ext cx="8227009" cy="57351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5442303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3"/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0" y="1797050"/>
            <a:ext cx="4632325" cy="4405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marL="384359" indent="-289349" algn="r">
              <a:buNone/>
              <a:tabLst>
                <a:tab pos="702498" algn="l"/>
                <a:tab pos="1109890" algn="l"/>
                <a:tab pos="1517280" algn="l"/>
                <a:tab pos="1924672" algn="l"/>
                <a:tab pos="2332063" algn="l"/>
                <a:tab pos="2739455" algn="l"/>
                <a:tab pos="3146845" algn="l"/>
                <a:tab pos="3554237" algn="l"/>
                <a:tab pos="3961628" algn="l"/>
                <a:tab pos="4369020" algn="l"/>
                <a:tab pos="4776410" algn="l"/>
                <a:tab pos="5183802" algn="l"/>
                <a:tab pos="5591193" algn="l"/>
                <a:tab pos="5998584" algn="l"/>
                <a:tab pos="6405975" algn="l"/>
                <a:tab pos="6813367" algn="l"/>
                <a:tab pos="7220758" algn="l"/>
                <a:tab pos="7628149" algn="l"/>
                <a:tab pos="8035540" algn="l"/>
                <a:tab pos="8442932" algn="l"/>
              </a:tabLst>
            </a:pPr>
            <a:r>
              <a:rPr lang="pt-BR" sz="2539" dirty="0"/>
              <a:t>O cientista descobriu que há uma relação entre as cores, e algumas delas se anulam, porque são contrárias.</a:t>
            </a:r>
          </a:p>
          <a:p>
            <a:pPr marL="384359" indent="-289349" algn="r">
              <a:buNone/>
              <a:tabLst>
                <a:tab pos="702498" algn="l"/>
                <a:tab pos="1109890" algn="l"/>
                <a:tab pos="1517280" algn="l"/>
                <a:tab pos="1924672" algn="l"/>
                <a:tab pos="2332063" algn="l"/>
                <a:tab pos="2739455" algn="l"/>
                <a:tab pos="3146845" algn="l"/>
                <a:tab pos="3554237" algn="l"/>
                <a:tab pos="3961628" algn="l"/>
                <a:tab pos="4369020" algn="l"/>
                <a:tab pos="4776410" algn="l"/>
                <a:tab pos="5183802" algn="l"/>
                <a:tab pos="5591193" algn="l"/>
                <a:tab pos="5998584" algn="l"/>
                <a:tab pos="6405975" algn="l"/>
                <a:tab pos="6813367" algn="l"/>
                <a:tab pos="7220758" algn="l"/>
                <a:tab pos="7628149" algn="l"/>
                <a:tab pos="8035540" algn="l"/>
                <a:tab pos="8442932" algn="l"/>
              </a:tabLst>
            </a:pPr>
            <a:endParaRPr lang="pt-BR" sz="2539" dirty="0"/>
          </a:p>
          <a:p>
            <a:pPr marL="384359" indent="-289349" algn="r">
              <a:buNone/>
              <a:tabLst>
                <a:tab pos="702498" algn="l"/>
                <a:tab pos="1109890" algn="l"/>
                <a:tab pos="1517280" algn="l"/>
                <a:tab pos="1924672" algn="l"/>
                <a:tab pos="2332063" algn="l"/>
                <a:tab pos="2739455" algn="l"/>
                <a:tab pos="3146845" algn="l"/>
                <a:tab pos="3554237" algn="l"/>
                <a:tab pos="3961628" algn="l"/>
                <a:tab pos="4369020" algn="l"/>
                <a:tab pos="4776410" algn="l"/>
                <a:tab pos="5183802" algn="l"/>
                <a:tab pos="5591193" algn="l"/>
                <a:tab pos="5998584" algn="l"/>
                <a:tab pos="6405975" algn="l"/>
                <a:tab pos="6813367" algn="l"/>
                <a:tab pos="7220758" algn="l"/>
                <a:tab pos="7628149" algn="l"/>
                <a:tab pos="8035540" algn="l"/>
                <a:tab pos="8442932" algn="l"/>
              </a:tabLst>
            </a:pPr>
            <a:r>
              <a:rPr lang="pt-BR" sz="2539" dirty="0" err="1"/>
              <a:t>Itten</a:t>
            </a:r>
            <a:r>
              <a:rPr lang="pt-BR" sz="2539" dirty="0"/>
              <a:t> organizou as cores contrárias em um disco de cores: </a:t>
            </a:r>
          </a:p>
          <a:p>
            <a:pPr marL="384359" indent="-289349" algn="r">
              <a:buNone/>
              <a:tabLst>
                <a:tab pos="702498" algn="l"/>
                <a:tab pos="1109890" algn="l"/>
                <a:tab pos="1517280" algn="l"/>
                <a:tab pos="1924672" algn="l"/>
                <a:tab pos="2332063" algn="l"/>
                <a:tab pos="2739455" algn="l"/>
                <a:tab pos="3146845" algn="l"/>
                <a:tab pos="3554237" algn="l"/>
                <a:tab pos="3961628" algn="l"/>
                <a:tab pos="4369020" algn="l"/>
                <a:tab pos="4776410" algn="l"/>
                <a:tab pos="5183802" algn="l"/>
                <a:tab pos="5591193" algn="l"/>
                <a:tab pos="5998584" algn="l"/>
                <a:tab pos="6405975" algn="l"/>
                <a:tab pos="6813367" algn="l"/>
                <a:tab pos="7220758" algn="l"/>
                <a:tab pos="7628149" algn="l"/>
                <a:tab pos="8035540" algn="l"/>
                <a:tab pos="8442932" algn="l"/>
              </a:tabLst>
            </a:pPr>
            <a:r>
              <a:rPr lang="pt-BR" sz="2539" dirty="0"/>
              <a:t>a </a:t>
            </a:r>
            <a:r>
              <a:rPr lang="pt-BR" sz="3627" b="1" dirty="0">
                <a:solidFill>
                  <a:schemeClr val="tx1"/>
                </a:solidFill>
              </a:rPr>
              <a:t>Roda de </a:t>
            </a:r>
            <a:r>
              <a:rPr lang="pt-BR" sz="3627" b="1" dirty="0" err="1">
                <a:solidFill>
                  <a:schemeClr val="tx1"/>
                </a:solidFill>
              </a:rPr>
              <a:t>Itten</a:t>
            </a:r>
            <a:endParaRPr lang="pt-BR" sz="2539" dirty="0"/>
          </a:p>
          <a:p>
            <a:pPr marL="384359" indent="-289349" algn="r">
              <a:lnSpc>
                <a:spcPct val="93000"/>
              </a:lnSpc>
              <a:spcAft>
                <a:spcPts val="1292"/>
              </a:spcAft>
              <a:buNone/>
              <a:tabLst>
                <a:tab pos="702498" algn="l"/>
                <a:tab pos="1109890" algn="l"/>
                <a:tab pos="1517280" algn="l"/>
                <a:tab pos="1924672" algn="l"/>
                <a:tab pos="2332063" algn="l"/>
                <a:tab pos="2739455" algn="l"/>
                <a:tab pos="3146845" algn="l"/>
                <a:tab pos="3554237" algn="l"/>
                <a:tab pos="3961628" algn="l"/>
                <a:tab pos="4369020" algn="l"/>
                <a:tab pos="4776410" algn="l"/>
                <a:tab pos="5183802" algn="l"/>
                <a:tab pos="5591193" algn="l"/>
                <a:tab pos="5998584" algn="l"/>
                <a:tab pos="6405975" algn="l"/>
                <a:tab pos="6813367" algn="l"/>
                <a:tab pos="7220758" algn="l"/>
                <a:tab pos="7628149" algn="l"/>
                <a:tab pos="8035540" algn="l"/>
                <a:tab pos="8442932" algn="l"/>
              </a:tabLst>
            </a:pPr>
            <a:endParaRPr lang="en-GB" sz="2539" dirty="0">
              <a:solidFill>
                <a:schemeClr val="tx1"/>
              </a:solidFill>
            </a:endParaRPr>
          </a:p>
        </p:txBody>
      </p:sp>
      <p:pic>
        <p:nvPicPr>
          <p:cNvPr id="30723" name="Picture 7" descr="http://umpoucosobrecor.files.wordpress.com/2007/09/roda-de-cor-sistema-de-core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0957" y="1939070"/>
            <a:ext cx="3886776" cy="35139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3399494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3"/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323528" y="2420888"/>
            <a:ext cx="8226425" cy="2676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marL="384359" indent="-289349" algn="ctr">
              <a:buNone/>
              <a:tabLst>
                <a:tab pos="702498" algn="l"/>
                <a:tab pos="1109890" algn="l"/>
                <a:tab pos="1517280" algn="l"/>
                <a:tab pos="1924672" algn="l"/>
                <a:tab pos="2332063" algn="l"/>
                <a:tab pos="2739455" algn="l"/>
                <a:tab pos="3146845" algn="l"/>
                <a:tab pos="3554237" algn="l"/>
                <a:tab pos="3961628" algn="l"/>
                <a:tab pos="4369020" algn="l"/>
                <a:tab pos="4776410" algn="l"/>
                <a:tab pos="5183802" algn="l"/>
                <a:tab pos="5591193" algn="l"/>
                <a:tab pos="5998584" algn="l"/>
                <a:tab pos="6405975" algn="l"/>
                <a:tab pos="6813367" algn="l"/>
                <a:tab pos="7220758" algn="l"/>
                <a:tab pos="7628149" algn="l"/>
                <a:tab pos="8035540" algn="l"/>
                <a:tab pos="8442932" algn="l"/>
              </a:tabLst>
            </a:pPr>
            <a:r>
              <a:rPr lang="pt-BR" dirty="0" smtClean="0"/>
              <a:t>Fica a pergunta:</a:t>
            </a:r>
          </a:p>
          <a:p>
            <a:pPr marL="384359" indent="-289349" algn="ctr">
              <a:buNone/>
              <a:tabLst>
                <a:tab pos="702498" algn="l"/>
                <a:tab pos="1109890" algn="l"/>
                <a:tab pos="1517280" algn="l"/>
                <a:tab pos="1924672" algn="l"/>
                <a:tab pos="2332063" algn="l"/>
                <a:tab pos="2739455" algn="l"/>
                <a:tab pos="3146845" algn="l"/>
                <a:tab pos="3554237" algn="l"/>
                <a:tab pos="3961628" algn="l"/>
                <a:tab pos="4369020" algn="l"/>
                <a:tab pos="4776410" algn="l"/>
                <a:tab pos="5183802" algn="l"/>
                <a:tab pos="5591193" algn="l"/>
                <a:tab pos="5998584" algn="l"/>
                <a:tab pos="6405975" algn="l"/>
                <a:tab pos="6813367" algn="l"/>
                <a:tab pos="7220758" algn="l"/>
                <a:tab pos="7628149" algn="l"/>
                <a:tab pos="8035540" algn="l"/>
                <a:tab pos="8442932" algn="l"/>
              </a:tabLst>
            </a:pPr>
            <a:endParaRPr lang="pt-BR" dirty="0" smtClean="0"/>
          </a:p>
          <a:p>
            <a:pPr marL="384359" indent="-289349" algn="ctr">
              <a:buNone/>
              <a:tabLst>
                <a:tab pos="702498" algn="l"/>
                <a:tab pos="1109890" algn="l"/>
                <a:tab pos="1517280" algn="l"/>
                <a:tab pos="1924672" algn="l"/>
                <a:tab pos="2332063" algn="l"/>
                <a:tab pos="2739455" algn="l"/>
                <a:tab pos="3146845" algn="l"/>
                <a:tab pos="3554237" algn="l"/>
                <a:tab pos="3961628" algn="l"/>
                <a:tab pos="4369020" algn="l"/>
                <a:tab pos="4776410" algn="l"/>
                <a:tab pos="5183802" algn="l"/>
                <a:tab pos="5591193" algn="l"/>
                <a:tab pos="5998584" algn="l"/>
                <a:tab pos="6405975" algn="l"/>
                <a:tab pos="6813367" algn="l"/>
                <a:tab pos="7220758" algn="l"/>
                <a:tab pos="7628149" algn="l"/>
                <a:tab pos="8035540" algn="l"/>
                <a:tab pos="8442932" algn="l"/>
              </a:tabLst>
            </a:pPr>
            <a:r>
              <a:rPr lang="pt-BR" sz="4897" b="1" dirty="0">
                <a:solidFill>
                  <a:srgbClr val="002060"/>
                </a:solidFill>
                <a:latin typeface="Arial Black" pitchFamily="34" charset="0"/>
              </a:rPr>
              <a:t>O que é Cor ?</a:t>
            </a:r>
          </a:p>
          <a:p>
            <a:pPr marL="384359" indent="-289349">
              <a:lnSpc>
                <a:spcPct val="93000"/>
              </a:lnSpc>
              <a:spcAft>
                <a:spcPts val="1292"/>
              </a:spcAft>
              <a:buNone/>
              <a:tabLst>
                <a:tab pos="702498" algn="l"/>
                <a:tab pos="1109890" algn="l"/>
                <a:tab pos="1517280" algn="l"/>
                <a:tab pos="1924672" algn="l"/>
                <a:tab pos="2332063" algn="l"/>
                <a:tab pos="2739455" algn="l"/>
                <a:tab pos="3146845" algn="l"/>
                <a:tab pos="3554237" algn="l"/>
                <a:tab pos="3961628" algn="l"/>
                <a:tab pos="4369020" algn="l"/>
                <a:tab pos="4776410" algn="l"/>
                <a:tab pos="5183802" algn="l"/>
                <a:tab pos="5591193" algn="l"/>
                <a:tab pos="5998584" algn="l"/>
                <a:tab pos="6405975" algn="l"/>
                <a:tab pos="6813367" algn="l"/>
                <a:tab pos="7220758" algn="l"/>
                <a:tab pos="7628149" algn="l"/>
                <a:tab pos="8035540" algn="l"/>
                <a:tab pos="8442932" algn="l"/>
              </a:tabLst>
            </a:pPr>
            <a:endParaRPr lang="en-GB" sz="4897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29463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0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0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0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0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0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0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8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ChangeArrowheads="1"/>
          </p:cNvSpPr>
          <p:nvPr/>
        </p:nvSpPr>
        <p:spPr bwMode="auto">
          <a:xfrm>
            <a:off x="116738" y="2198188"/>
            <a:ext cx="3627657" cy="31314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911" tIns="41455" rIns="82911" bIns="41455">
            <a:spAutoFit/>
          </a:bodyPr>
          <a:lstStyle/>
          <a:p>
            <a:pPr marL="310942" indent="-310942" algn="r">
              <a:lnSpc>
                <a:spcPct val="130000"/>
              </a:lnSpc>
            </a:pPr>
            <a:r>
              <a:rPr lang="pt-BR" sz="2539" dirty="0">
                <a:solidFill>
                  <a:srgbClr val="000000"/>
                </a:solidFill>
                <a:latin typeface="Calibri" pitchFamily="34" charset="0"/>
                <a:cs typeface="Calibri" pitchFamily="34" charset="0"/>
              </a:rPr>
              <a:t>Olhando a roda, vemos por exemplo que a cor contrária do amarelo na roda é o azul. Ou seja, o amarelo anula o azul e vice-versa.</a:t>
            </a:r>
          </a:p>
        </p:txBody>
      </p:sp>
      <p:pic>
        <p:nvPicPr>
          <p:cNvPr id="31747" name="Picture 4" descr="Roda das Cores - Johannes Itte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2492" y="1307535"/>
            <a:ext cx="5019699" cy="45374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48" name="Line 6"/>
          <p:cNvSpPr>
            <a:spLocks noChangeShapeType="1"/>
          </p:cNvSpPr>
          <p:nvPr/>
        </p:nvSpPr>
        <p:spPr bwMode="auto">
          <a:xfrm flipH="1" flipV="1">
            <a:off x="6649896" y="2214450"/>
            <a:ext cx="64779" cy="2720743"/>
          </a:xfrm>
          <a:prstGeom prst="line">
            <a:avLst/>
          </a:prstGeom>
          <a:noFill/>
          <a:ln w="76200">
            <a:solidFill>
              <a:srgbClr val="80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 dirty="0"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1096534"/>
      </p:ext>
    </p:extLst>
  </p:cSld>
  <p:clrMapOvr>
    <a:masterClrMapping/>
  </p:clrMapOvr>
  <p:transition spd="slow">
    <p:dissolv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4" descr="Roda das Cores - Johannes Itte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7804" y="1291274"/>
            <a:ext cx="5019699" cy="45374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71" name="Rectangle 2"/>
          <p:cNvSpPr>
            <a:spLocks noChangeArrowheads="1"/>
          </p:cNvSpPr>
          <p:nvPr/>
        </p:nvSpPr>
        <p:spPr bwMode="auto">
          <a:xfrm>
            <a:off x="3600" y="2318953"/>
            <a:ext cx="3657124" cy="26235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2911" tIns="41455" rIns="82911" bIns="41455">
            <a:spAutoFit/>
          </a:bodyPr>
          <a:lstStyle/>
          <a:p>
            <a:pPr marL="310942" indent="-310942" algn="r">
              <a:lnSpc>
                <a:spcPct val="130000"/>
              </a:lnSpc>
            </a:pPr>
            <a:r>
              <a:rPr lang="pt-BR" sz="2539" dirty="0">
                <a:solidFill>
                  <a:srgbClr val="000000"/>
                </a:solidFill>
                <a:latin typeface="Calibri" pitchFamily="34" charset="0"/>
                <a:cs typeface="Calibri" pitchFamily="34" charset="0"/>
              </a:rPr>
              <a:t>Assim, se uma imagem estiver azulada, basta acrescentar amarelo, ou se estiver amarelada, basta adicionar azul.</a:t>
            </a:r>
          </a:p>
        </p:txBody>
      </p:sp>
      <p:sp>
        <p:nvSpPr>
          <p:cNvPr id="32772" name="Line 6"/>
          <p:cNvSpPr>
            <a:spLocks noChangeShapeType="1"/>
          </p:cNvSpPr>
          <p:nvPr/>
        </p:nvSpPr>
        <p:spPr bwMode="auto">
          <a:xfrm flipH="1" flipV="1">
            <a:off x="6520009" y="2248270"/>
            <a:ext cx="64779" cy="2720743"/>
          </a:xfrm>
          <a:prstGeom prst="line">
            <a:avLst/>
          </a:prstGeom>
          <a:noFill/>
          <a:ln w="76200">
            <a:solidFill>
              <a:srgbClr val="80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 dirty="0"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9309286"/>
      </p:ext>
    </p:extLst>
  </p:cSld>
  <p:clrMapOvr>
    <a:masterClrMapping/>
  </p:clrMapOvr>
  <p:transition spd="slow">
    <p:dissolv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427" name="Rectangle 3"/>
          <p:cNvSpPr>
            <a:spLocks noGrp="1" noChangeArrowheads="1"/>
          </p:cNvSpPr>
          <p:nvPr>
            <p:ph type="subTitle" idx="4294967295"/>
          </p:nvPr>
        </p:nvSpPr>
        <p:spPr bwMode="auto">
          <a:xfrm>
            <a:off x="0" y="2644775"/>
            <a:ext cx="9137650" cy="2089150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lIns="0" tIns="0" rIns="0" bIns="0" anchor="ctr"/>
          <a:lstStyle/>
          <a:p>
            <a:pPr marL="0" indent="0" algn="ctr" eaLnBrk="1">
              <a:lnSpc>
                <a:spcPct val="93000"/>
              </a:lnSpc>
              <a:buNone/>
              <a:tabLst>
                <a:tab pos="0" algn="l"/>
                <a:tab pos="405952" algn="l"/>
                <a:tab pos="813343" algn="l"/>
                <a:tab pos="1220734" algn="l"/>
                <a:tab pos="1628126" algn="l"/>
                <a:tab pos="2035517" algn="l"/>
                <a:tab pos="2442908" algn="l"/>
                <a:tab pos="2850299" algn="l"/>
                <a:tab pos="3257691" algn="l"/>
                <a:tab pos="3665082" algn="l"/>
                <a:tab pos="4072473" algn="l"/>
                <a:tab pos="4479864" algn="l"/>
                <a:tab pos="4887256" algn="l"/>
                <a:tab pos="5294647" algn="l"/>
                <a:tab pos="5702038" algn="l"/>
                <a:tab pos="6109429" algn="l"/>
                <a:tab pos="6516821" algn="l"/>
                <a:tab pos="6924211" algn="l"/>
                <a:tab pos="7331603" algn="l"/>
                <a:tab pos="7738994" algn="l"/>
                <a:tab pos="8146386" algn="l"/>
              </a:tabLst>
              <a:defRPr/>
            </a:pPr>
            <a:r>
              <a:rPr lang="en-GB" sz="6529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Cores </a:t>
            </a:r>
            <a:r>
              <a:rPr lang="en-GB" sz="6529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Complementares</a:t>
            </a:r>
            <a:endParaRPr lang="en-GB" sz="6529" b="1" dirty="0">
              <a:solidFill>
                <a:srgbClr val="00206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147" name="Text Box 4"/>
          <p:cNvSpPr txBox="1">
            <a:spLocks noChangeArrowheads="1"/>
          </p:cNvSpPr>
          <p:nvPr/>
        </p:nvSpPr>
        <p:spPr bwMode="auto">
          <a:xfrm>
            <a:off x="421067" y="5825845"/>
            <a:ext cx="8362327" cy="4534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81612" tIns="40806" rIns="81612" bIns="40806"/>
          <a:lstStyle>
            <a:lvl1pPr eaLnBrk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algn="r" eaLnBrk="1">
              <a:lnSpc>
                <a:spcPct val="93000"/>
              </a:lnSpc>
            </a:pPr>
            <a:r>
              <a:rPr lang="en-GB" sz="2539" b="1" dirty="0">
                <a:solidFill>
                  <a:srgbClr val="000000"/>
                </a:solidFill>
                <a:latin typeface="Calibri" pitchFamily="34" charset="0"/>
                <a:cs typeface="Calibri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797467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3"/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467544" y="1772816"/>
            <a:ext cx="8226425" cy="4113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marL="0" indent="0" algn="ctr">
              <a:lnSpc>
                <a:spcPct val="130000"/>
              </a:lnSpc>
              <a:buNone/>
              <a:tabLst>
                <a:tab pos="702498" algn="l"/>
                <a:tab pos="1109890" algn="l"/>
                <a:tab pos="1517280" algn="l"/>
                <a:tab pos="1924672" algn="l"/>
                <a:tab pos="2332063" algn="l"/>
                <a:tab pos="2739455" algn="l"/>
                <a:tab pos="3146845" algn="l"/>
                <a:tab pos="3554237" algn="l"/>
                <a:tab pos="3961628" algn="l"/>
                <a:tab pos="4369020" algn="l"/>
                <a:tab pos="4776410" algn="l"/>
                <a:tab pos="5183802" algn="l"/>
                <a:tab pos="5591193" algn="l"/>
                <a:tab pos="5998584" algn="l"/>
                <a:tab pos="6405975" algn="l"/>
                <a:tab pos="6813367" algn="l"/>
                <a:tab pos="7220758" algn="l"/>
                <a:tab pos="7628149" algn="l"/>
                <a:tab pos="8035540" algn="l"/>
                <a:tab pos="8442932" algn="l"/>
              </a:tabLst>
            </a:pPr>
            <a:r>
              <a:rPr lang="pt-BR" sz="2539" dirty="0"/>
              <a:t>Cores opostas são também chamadas</a:t>
            </a:r>
          </a:p>
          <a:p>
            <a:pPr marL="0" indent="0" algn="ctr">
              <a:lnSpc>
                <a:spcPct val="130000"/>
              </a:lnSpc>
              <a:buNone/>
              <a:tabLst>
                <a:tab pos="702498" algn="l"/>
                <a:tab pos="1109890" algn="l"/>
                <a:tab pos="1517280" algn="l"/>
                <a:tab pos="1924672" algn="l"/>
                <a:tab pos="2332063" algn="l"/>
                <a:tab pos="2739455" algn="l"/>
                <a:tab pos="3146845" algn="l"/>
                <a:tab pos="3554237" algn="l"/>
                <a:tab pos="3961628" algn="l"/>
                <a:tab pos="4369020" algn="l"/>
                <a:tab pos="4776410" algn="l"/>
                <a:tab pos="5183802" algn="l"/>
                <a:tab pos="5591193" algn="l"/>
                <a:tab pos="5998584" algn="l"/>
                <a:tab pos="6405975" algn="l"/>
                <a:tab pos="6813367" algn="l"/>
                <a:tab pos="7220758" algn="l"/>
                <a:tab pos="7628149" algn="l"/>
                <a:tab pos="8035540" algn="l"/>
                <a:tab pos="8442932" algn="l"/>
              </a:tabLst>
            </a:pPr>
            <a:r>
              <a:rPr lang="pt-BR" sz="3264" b="1" dirty="0"/>
              <a:t>Cores Complementares</a:t>
            </a:r>
            <a:endParaRPr lang="pt-BR" sz="2902" dirty="0"/>
          </a:p>
          <a:p>
            <a:pPr marL="0" indent="0">
              <a:lnSpc>
                <a:spcPct val="130000"/>
              </a:lnSpc>
              <a:buNone/>
              <a:tabLst>
                <a:tab pos="702498" algn="l"/>
                <a:tab pos="1109890" algn="l"/>
                <a:tab pos="1517280" algn="l"/>
                <a:tab pos="1924672" algn="l"/>
                <a:tab pos="2332063" algn="l"/>
                <a:tab pos="2739455" algn="l"/>
                <a:tab pos="3146845" algn="l"/>
                <a:tab pos="3554237" algn="l"/>
                <a:tab pos="3961628" algn="l"/>
                <a:tab pos="4369020" algn="l"/>
                <a:tab pos="4776410" algn="l"/>
                <a:tab pos="5183802" algn="l"/>
                <a:tab pos="5591193" algn="l"/>
                <a:tab pos="5998584" algn="l"/>
                <a:tab pos="6405975" algn="l"/>
                <a:tab pos="6813367" algn="l"/>
                <a:tab pos="7220758" algn="l"/>
                <a:tab pos="7628149" algn="l"/>
                <a:tab pos="8035540" algn="l"/>
                <a:tab pos="8442932" algn="l"/>
              </a:tabLst>
            </a:pPr>
            <a:endParaRPr lang="pt-BR" sz="2539" dirty="0"/>
          </a:p>
          <a:p>
            <a:pPr marL="0" indent="0">
              <a:lnSpc>
                <a:spcPct val="130000"/>
              </a:lnSpc>
              <a:buNone/>
              <a:tabLst>
                <a:tab pos="702498" algn="l"/>
                <a:tab pos="1109890" algn="l"/>
                <a:tab pos="1517280" algn="l"/>
                <a:tab pos="1924672" algn="l"/>
                <a:tab pos="2332063" algn="l"/>
                <a:tab pos="2739455" algn="l"/>
                <a:tab pos="3146845" algn="l"/>
                <a:tab pos="3554237" algn="l"/>
                <a:tab pos="3961628" algn="l"/>
                <a:tab pos="4369020" algn="l"/>
                <a:tab pos="4776410" algn="l"/>
                <a:tab pos="5183802" algn="l"/>
                <a:tab pos="5591193" algn="l"/>
                <a:tab pos="5998584" algn="l"/>
                <a:tab pos="6405975" algn="l"/>
                <a:tab pos="6813367" algn="l"/>
                <a:tab pos="7220758" algn="l"/>
                <a:tab pos="7628149" algn="l"/>
                <a:tab pos="8035540" algn="l"/>
                <a:tab pos="8442932" algn="l"/>
              </a:tabLst>
            </a:pPr>
            <a:r>
              <a:rPr lang="pt-BR" sz="2539" dirty="0"/>
              <a:t>As cores complementares sempre se anulam. Veremos a seguir que esta é uma das formas de criarmos harmonias e contrastes.</a:t>
            </a:r>
          </a:p>
          <a:p>
            <a:pPr marL="0" indent="0">
              <a:buNone/>
              <a:tabLst>
                <a:tab pos="702498" algn="l"/>
                <a:tab pos="1109890" algn="l"/>
                <a:tab pos="1517280" algn="l"/>
                <a:tab pos="1924672" algn="l"/>
                <a:tab pos="2332063" algn="l"/>
                <a:tab pos="2739455" algn="l"/>
                <a:tab pos="3146845" algn="l"/>
                <a:tab pos="3554237" algn="l"/>
                <a:tab pos="3961628" algn="l"/>
                <a:tab pos="4369020" algn="l"/>
                <a:tab pos="4776410" algn="l"/>
                <a:tab pos="5183802" algn="l"/>
                <a:tab pos="5591193" algn="l"/>
                <a:tab pos="5998584" algn="l"/>
                <a:tab pos="6405975" algn="l"/>
                <a:tab pos="6813367" algn="l"/>
                <a:tab pos="7220758" algn="l"/>
                <a:tab pos="7628149" algn="l"/>
                <a:tab pos="8035540" algn="l"/>
                <a:tab pos="8442932" algn="l"/>
              </a:tabLst>
            </a:pPr>
            <a:endParaRPr lang="pt-BR" sz="2539" dirty="0"/>
          </a:p>
          <a:p>
            <a:pPr marL="0" indent="0">
              <a:lnSpc>
                <a:spcPct val="93000"/>
              </a:lnSpc>
              <a:spcAft>
                <a:spcPts val="1292"/>
              </a:spcAft>
              <a:buNone/>
              <a:tabLst>
                <a:tab pos="702498" algn="l"/>
                <a:tab pos="1109890" algn="l"/>
                <a:tab pos="1517280" algn="l"/>
                <a:tab pos="1924672" algn="l"/>
                <a:tab pos="2332063" algn="l"/>
                <a:tab pos="2739455" algn="l"/>
                <a:tab pos="3146845" algn="l"/>
                <a:tab pos="3554237" algn="l"/>
                <a:tab pos="3961628" algn="l"/>
                <a:tab pos="4369020" algn="l"/>
                <a:tab pos="4776410" algn="l"/>
                <a:tab pos="5183802" algn="l"/>
                <a:tab pos="5591193" algn="l"/>
                <a:tab pos="5998584" algn="l"/>
                <a:tab pos="6405975" algn="l"/>
                <a:tab pos="6813367" algn="l"/>
                <a:tab pos="7220758" algn="l"/>
                <a:tab pos="7628149" algn="l"/>
                <a:tab pos="8035540" algn="l"/>
                <a:tab pos="8442932" algn="l"/>
              </a:tabLst>
            </a:pPr>
            <a:endParaRPr lang="en-GB" sz="2539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537503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3"/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395536" y="1196752"/>
            <a:ext cx="8162925" cy="4403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marL="384359" indent="-289349" algn="ctr">
              <a:buNone/>
              <a:tabLst>
                <a:tab pos="702498" algn="l"/>
                <a:tab pos="1109890" algn="l"/>
                <a:tab pos="1517280" algn="l"/>
                <a:tab pos="1924672" algn="l"/>
                <a:tab pos="2332063" algn="l"/>
                <a:tab pos="2739455" algn="l"/>
                <a:tab pos="3146845" algn="l"/>
                <a:tab pos="3554237" algn="l"/>
                <a:tab pos="3961628" algn="l"/>
                <a:tab pos="4369020" algn="l"/>
                <a:tab pos="4776410" algn="l"/>
                <a:tab pos="5183802" algn="l"/>
                <a:tab pos="5591193" algn="l"/>
                <a:tab pos="5998584" algn="l"/>
                <a:tab pos="6405975" algn="l"/>
                <a:tab pos="6813367" algn="l"/>
                <a:tab pos="7220758" algn="l"/>
                <a:tab pos="7628149" algn="l"/>
                <a:tab pos="8035540" algn="l"/>
                <a:tab pos="8442932" algn="l"/>
              </a:tabLst>
            </a:pPr>
            <a:r>
              <a:rPr lang="pt-BR" dirty="0" smtClean="0"/>
              <a:t>O </a:t>
            </a:r>
            <a:r>
              <a:rPr lang="pt-BR" sz="3264" b="1" dirty="0"/>
              <a:t>Círculo Cromático de </a:t>
            </a:r>
            <a:r>
              <a:rPr lang="pt-BR" sz="3264" b="1" dirty="0" err="1"/>
              <a:t>Itten</a:t>
            </a:r>
            <a:r>
              <a:rPr lang="pt-BR" sz="3264" b="1" dirty="0"/>
              <a:t> </a:t>
            </a:r>
            <a:endParaRPr lang="pt-BR" b="1" dirty="0" smtClean="0"/>
          </a:p>
          <a:p>
            <a:pPr marL="384359" indent="-289349" algn="ctr">
              <a:buNone/>
              <a:tabLst>
                <a:tab pos="702498" algn="l"/>
                <a:tab pos="1109890" algn="l"/>
                <a:tab pos="1517280" algn="l"/>
                <a:tab pos="1924672" algn="l"/>
                <a:tab pos="2332063" algn="l"/>
                <a:tab pos="2739455" algn="l"/>
                <a:tab pos="3146845" algn="l"/>
                <a:tab pos="3554237" algn="l"/>
                <a:tab pos="3961628" algn="l"/>
                <a:tab pos="4369020" algn="l"/>
                <a:tab pos="4776410" algn="l"/>
                <a:tab pos="5183802" algn="l"/>
                <a:tab pos="5591193" algn="l"/>
                <a:tab pos="5998584" algn="l"/>
                <a:tab pos="6405975" algn="l"/>
                <a:tab pos="6813367" algn="l"/>
                <a:tab pos="7220758" algn="l"/>
                <a:tab pos="7628149" algn="l"/>
                <a:tab pos="8035540" algn="l"/>
                <a:tab pos="8442932" algn="l"/>
              </a:tabLst>
            </a:pPr>
            <a:r>
              <a:rPr lang="pt-BR" dirty="0" smtClean="0"/>
              <a:t>(ou </a:t>
            </a:r>
            <a:r>
              <a:rPr lang="pt-BR" sz="3264" b="1" dirty="0"/>
              <a:t>Roda de </a:t>
            </a:r>
            <a:r>
              <a:rPr lang="pt-BR" sz="3264" b="1" dirty="0" err="1"/>
              <a:t>Itten</a:t>
            </a:r>
            <a:r>
              <a:rPr lang="pt-BR" dirty="0" smtClean="0"/>
              <a:t>) explica muita coisa, entre elas, algumas ilusões de ótica.</a:t>
            </a:r>
          </a:p>
          <a:p>
            <a:pPr marL="384359" indent="-289349">
              <a:lnSpc>
                <a:spcPct val="93000"/>
              </a:lnSpc>
              <a:spcAft>
                <a:spcPts val="1292"/>
              </a:spcAft>
              <a:buNone/>
              <a:tabLst>
                <a:tab pos="702498" algn="l"/>
                <a:tab pos="1109890" algn="l"/>
                <a:tab pos="1517280" algn="l"/>
                <a:tab pos="1924672" algn="l"/>
                <a:tab pos="2332063" algn="l"/>
                <a:tab pos="2739455" algn="l"/>
                <a:tab pos="3146845" algn="l"/>
                <a:tab pos="3554237" algn="l"/>
                <a:tab pos="3961628" algn="l"/>
                <a:tab pos="4369020" algn="l"/>
                <a:tab pos="4776410" algn="l"/>
                <a:tab pos="5183802" algn="l"/>
                <a:tab pos="5591193" algn="l"/>
                <a:tab pos="5998584" algn="l"/>
                <a:tab pos="6405975" algn="l"/>
                <a:tab pos="6813367" algn="l"/>
                <a:tab pos="7220758" algn="l"/>
                <a:tab pos="7628149" algn="l"/>
                <a:tab pos="8035540" algn="l"/>
                <a:tab pos="8442932" algn="l"/>
              </a:tabLst>
            </a:pPr>
            <a:endParaRPr lang="en-GB" sz="3264" dirty="0">
              <a:solidFill>
                <a:schemeClr val="tx1"/>
              </a:solidFill>
            </a:endParaRPr>
          </a:p>
        </p:txBody>
      </p:sp>
      <p:pic>
        <p:nvPicPr>
          <p:cNvPr id="35843" name="Picture 2" descr="C:\Users\Válter\Desktop\Design Gráfico I\CorelDRAW\Aula 4 - Teoria das Cores\Ilusões\optical_illusions_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403" y="2910763"/>
            <a:ext cx="3044642" cy="30446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44" name="Picture 3" descr="C:\Users\Válter\Desktop\Design Gráfico I\CorelDRAW\Aula 4 - Teoria das Cores\Ilusões\optical_illusions_10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2279" y="2910763"/>
            <a:ext cx="3120937" cy="31223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0106352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3"/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611560" y="1196752"/>
            <a:ext cx="8164513" cy="4405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marL="384359" indent="-289349" algn="ctr">
              <a:buNone/>
              <a:tabLst>
                <a:tab pos="702498" algn="l"/>
                <a:tab pos="1109890" algn="l"/>
                <a:tab pos="1517280" algn="l"/>
                <a:tab pos="1924672" algn="l"/>
                <a:tab pos="2332063" algn="l"/>
                <a:tab pos="2739455" algn="l"/>
                <a:tab pos="3146845" algn="l"/>
                <a:tab pos="3554237" algn="l"/>
                <a:tab pos="3961628" algn="l"/>
                <a:tab pos="4369020" algn="l"/>
                <a:tab pos="4776410" algn="l"/>
                <a:tab pos="5183802" algn="l"/>
                <a:tab pos="5591193" algn="l"/>
                <a:tab pos="5998584" algn="l"/>
                <a:tab pos="6405975" algn="l"/>
                <a:tab pos="6813367" algn="l"/>
                <a:tab pos="7220758" algn="l"/>
                <a:tab pos="7628149" algn="l"/>
                <a:tab pos="8035540" algn="l"/>
                <a:tab pos="8442932" algn="l"/>
              </a:tabLst>
            </a:pPr>
            <a:r>
              <a:rPr lang="pt-BR" sz="2539" dirty="0"/>
              <a:t>Este exemplo é clássico: fixe o olhar no pontinho preto da bandeira por 30 segundos. Em seguida olhe para algo branco (parede, ou para o próximo slide)...</a:t>
            </a:r>
          </a:p>
          <a:p>
            <a:pPr marL="384359" indent="-289349">
              <a:lnSpc>
                <a:spcPct val="93000"/>
              </a:lnSpc>
              <a:spcAft>
                <a:spcPts val="1292"/>
              </a:spcAft>
              <a:buNone/>
              <a:tabLst>
                <a:tab pos="702498" algn="l"/>
                <a:tab pos="1109890" algn="l"/>
                <a:tab pos="1517280" algn="l"/>
                <a:tab pos="1924672" algn="l"/>
                <a:tab pos="2332063" algn="l"/>
                <a:tab pos="2739455" algn="l"/>
                <a:tab pos="3146845" algn="l"/>
                <a:tab pos="3554237" algn="l"/>
                <a:tab pos="3961628" algn="l"/>
                <a:tab pos="4369020" algn="l"/>
                <a:tab pos="4776410" algn="l"/>
                <a:tab pos="5183802" algn="l"/>
                <a:tab pos="5591193" algn="l"/>
                <a:tab pos="5998584" algn="l"/>
                <a:tab pos="6405975" algn="l"/>
                <a:tab pos="6813367" algn="l"/>
                <a:tab pos="7220758" algn="l"/>
                <a:tab pos="7628149" algn="l"/>
                <a:tab pos="8035540" algn="l"/>
                <a:tab pos="8442932" algn="l"/>
              </a:tabLst>
            </a:pPr>
            <a:endParaRPr lang="en-GB" sz="3264" dirty="0">
              <a:solidFill>
                <a:schemeClr val="tx1"/>
              </a:solidFill>
            </a:endParaRPr>
          </a:p>
        </p:txBody>
      </p:sp>
      <p:pic>
        <p:nvPicPr>
          <p:cNvPr id="36867" name="Picture 2" descr="C:\Users\Válter\Desktop\Design Gráfico I\CorelDRAW\Aula 4 - Teoria das Cores\Ilusões\OgAAAP0Srw087cbYPDd6w3M84bFu0BdWHkikyS1P5jzo4fFwyIeXu21ti33perPSAneP0WvekYm2apkT1LtOxU_gwA0Am1T1UHgSXnYMQXff6YdDLz8l4NIK5c2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63" t="30000" r="58261" b="43750"/>
          <a:stretch>
            <a:fillRect/>
          </a:stretch>
        </p:blipFill>
        <p:spPr bwMode="auto">
          <a:xfrm>
            <a:off x="915372" y="2448737"/>
            <a:ext cx="7191975" cy="4441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1127850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55749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3"/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611560" y="1556792"/>
            <a:ext cx="7867650" cy="4405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marL="0" indent="0">
              <a:lnSpc>
                <a:spcPct val="120000"/>
              </a:lnSpc>
              <a:buNone/>
              <a:tabLst>
                <a:tab pos="702498" algn="l"/>
                <a:tab pos="1109890" algn="l"/>
                <a:tab pos="1517280" algn="l"/>
                <a:tab pos="1924672" algn="l"/>
                <a:tab pos="2332063" algn="l"/>
                <a:tab pos="2739455" algn="l"/>
                <a:tab pos="3146845" algn="l"/>
                <a:tab pos="3554237" algn="l"/>
                <a:tab pos="3961628" algn="l"/>
                <a:tab pos="4369020" algn="l"/>
                <a:tab pos="4776410" algn="l"/>
                <a:tab pos="5183802" algn="l"/>
                <a:tab pos="5591193" algn="l"/>
                <a:tab pos="5998584" algn="l"/>
                <a:tab pos="6405975" algn="l"/>
                <a:tab pos="6813367" algn="l"/>
                <a:tab pos="7220758" algn="l"/>
                <a:tab pos="7628149" algn="l"/>
                <a:tab pos="8035540" algn="l"/>
                <a:tab pos="8442932" algn="l"/>
              </a:tabLst>
            </a:pPr>
            <a:r>
              <a:rPr lang="pt-BR" sz="2539" dirty="0"/>
              <a:t>Conseguiu ver no fundo branco a bandeira nas cores reais?</a:t>
            </a:r>
          </a:p>
          <a:p>
            <a:pPr marL="0" indent="0">
              <a:lnSpc>
                <a:spcPct val="120000"/>
              </a:lnSpc>
              <a:buNone/>
              <a:tabLst>
                <a:tab pos="702498" algn="l"/>
                <a:tab pos="1109890" algn="l"/>
                <a:tab pos="1517280" algn="l"/>
                <a:tab pos="1924672" algn="l"/>
                <a:tab pos="2332063" algn="l"/>
                <a:tab pos="2739455" algn="l"/>
                <a:tab pos="3146845" algn="l"/>
                <a:tab pos="3554237" algn="l"/>
                <a:tab pos="3961628" algn="l"/>
                <a:tab pos="4369020" algn="l"/>
                <a:tab pos="4776410" algn="l"/>
                <a:tab pos="5183802" algn="l"/>
                <a:tab pos="5591193" algn="l"/>
                <a:tab pos="5998584" algn="l"/>
                <a:tab pos="6405975" algn="l"/>
                <a:tab pos="6813367" algn="l"/>
                <a:tab pos="7220758" algn="l"/>
                <a:tab pos="7628149" algn="l"/>
                <a:tab pos="8035540" algn="l"/>
                <a:tab pos="8442932" algn="l"/>
              </a:tabLst>
            </a:pPr>
            <a:endParaRPr lang="pt-BR" sz="2539" dirty="0"/>
          </a:p>
          <a:p>
            <a:pPr marL="0" indent="0">
              <a:lnSpc>
                <a:spcPct val="120000"/>
              </a:lnSpc>
              <a:buNone/>
              <a:tabLst>
                <a:tab pos="702498" algn="l"/>
                <a:tab pos="1109890" algn="l"/>
                <a:tab pos="1517280" algn="l"/>
                <a:tab pos="1924672" algn="l"/>
                <a:tab pos="2332063" algn="l"/>
                <a:tab pos="2739455" algn="l"/>
                <a:tab pos="3146845" algn="l"/>
                <a:tab pos="3554237" algn="l"/>
                <a:tab pos="3961628" algn="l"/>
                <a:tab pos="4369020" algn="l"/>
                <a:tab pos="4776410" algn="l"/>
                <a:tab pos="5183802" algn="l"/>
                <a:tab pos="5591193" algn="l"/>
                <a:tab pos="5998584" algn="l"/>
                <a:tab pos="6405975" algn="l"/>
                <a:tab pos="6813367" algn="l"/>
                <a:tab pos="7220758" algn="l"/>
                <a:tab pos="7628149" algn="l"/>
                <a:tab pos="8035540" algn="l"/>
                <a:tab pos="8442932" algn="l"/>
              </a:tabLst>
            </a:pPr>
            <a:r>
              <a:rPr lang="pt-BR" sz="2539" dirty="0"/>
              <a:t>Quanto mais tempo fixar o ponto, mais tempo conseguirá ver a bandeira nas cores reais.</a:t>
            </a:r>
          </a:p>
          <a:p>
            <a:pPr marL="0" indent="0">
              <a:lnSpc>
                <a:spcPct val="120000"/>
              </a:lnSpc>
              <a:buNone/>
              <a:tabLst>
                <a:tab pos="702498" algn="l"/>
                <a:tab pos="1109890" algn="l"/>
                <a:tab pos="1517280" algn="l"/>
                <a:tab pos="1924672" algn="l"/>
                <a:tab pos="2332063" algn="l"/>
                <a:tab pos="2739455" algn="l"/>
                <a:tab pos="3146845" algn="l"/>
                <a:tab pos="3554237" algn="l"/>
                <a:tab pos="3961628" algn="l"/>
                <a:tab pos="4369020" algn="l"/>
                <a:tab pos="4776410" algn="l"/>
                <a:tab pos="5183802" algn="l"/>
                <a:tab pos="5591193" algn="l"/>
                <a:tab pos="5998584" algn="l"/>
                <a:tab pos="6405975" algn="l"/>
                <a:tab pos="6813367" algn="l"/>
                <a:tab pos="7220758" algn="l"/>
                <a:tab pos="7628149" algn="l"/>
                <a:tab pos="8035540" algn="l"/>
                <a:tab pos="8442932" algn="l"/>
              </a:tabLst>
            </a:pPr>
            <a:endParaRPr lang="pt-BR" sz="2539" dirty="0"/>
          </a:p>
          <a:p>
            <a:pPr marL="0" indent="0">
              <a:lnSpc>
                <a:spcPct val="120000"/>
              </a:lnSpc>
              <a:buNone/>
              <a:tabLst>
                <a:tab pos="702498" algn="l"/>
                <a:tab pos="1109890" algn="l"/>
                <a:tab pos="1517280" algn="l"/>
                <a:tab pos="1924672" algn="l"/>
                <a:tab pos="2332063" algn="l"/>
                <a:tab pos="2739455" algn="l"/>
                <a:tab pos="3146845" algn="l"/>
                <a:tab pos="3554237" algn="l"/>
                <a:tab pos="3961628" algn="l"/>
                <a:tab pos="4369020" algn="l"/>
                <a:tab pos="4776410" algn="l"/>
                <a:tab pos="5183802" algn="l"/>
                <a:tab pos="5591193" algn="l"/>
                <a:tab pos="5998584" algn="l"/>
                <a:tab pos="6405975" algn="l"/>
                <a:tab pos="6813367" algn="l"/>
                <a:tab pos="7220758" algn="l"/>
                <a:tab pos="7628149" algn="l"/>
                <a:tab pos="8035540" algn="l"/>
                <a:tab pos="8442932" algn="l"/>
              </a:tabLst>
            </a:pPr>
            <a:r>
              <a:rPr lang="pt-BR" sz="2539" dirty="0"/>
              <a:t>Mas o que tem a ver esta ilusão com as cores complementares? Tudo!</a:t>
            </a:r>
          </a:p>
          <a:p>
            <a:pPr marL="0" indent="0">
              <a:lnSpc>
                <a:spcPct val="120000"/>
              </a:lnSpc>
              <a:buNone/>
              <a:tabLst>
                <a:tab pos="702498" algn="l"/>
                <a:tab pos="1109890" algn="l"/>
                <a:tab pos="1517280" algn="l"/>
                <a:tab pos="1924672" algn="l"/>
                <a:tab pos="2332063" algn="l"/>
                <a:tab pos="2739455" algn="l"/>
                <a:tab pos="3146845" algn="l"/>
                <a:tab pos="3554237" algn="l"/>
                <a:tab pos="3961628" algn="l"/>
                <a:tab pos="4369020" algn="l"/>
                <a:tab pos="4776410" algn="l"/>
                <a:tab pos="5183802" algn="l"/>
                <a:tab pos="5591193" algn="l"/>
                <a:tab pos="5998584" algn="l"/>
                <a:tab pos="6405975" algn="l"/>
                <a:tab pos="6813367" algn="l"/>
                <a:tab pos="7220758" algn="l"/>
                <a:tab pos="7628149" algn="l"/>
                <a:tab pos="8035540" algn="l"/>
                <a:tab pos="8442932" algn="l"/>
              </a:tabLst>
            </a:pPr>
            <a:endParaRPr lang="pt-BR" sz="1632" dirty="0"/>
          </a:p>
          <a:p>
            <a:pPr marL="0" indent="0">
              <a:lnSpc>
                <a:spcPct val="120000"/>
              </a:lnSpc>
              <a:buNone/>
              <a:tabLst>
                <a:tab pos="702498" algn="l"/>
                <a:tab pos="1109890" algn="l"/>
                <a:tab pos="1517280" algn="l"/>
                <a:tab pos="1924672" algn="l"/>
                <a:tab pos="2332063" algn="l"/>
                <a:tab pos="2739455" algn="l"/>
                <a:tab pos="3146845" algn="l"/>
                <a:tab pos="3554237" algn="l"/>
                <a:tab pos="3961628" algn="l"/>
                <a:tab pos="4369020" algn="l"/>
                <a:tab pos="4776410" algn="l"/>
                <a:tab pos="5183802" algn="l"/>
                <a:tab pos="5591193" algn="l"/>
                <a:tab pos="5998584" algn="l"/>
                <a:tab pos="6405975" algn="l"/>
                <a:tab pos="6813367" algn="l"/>
                <a:tab pos="7220758" algn="l"/>
                <a:tab pos="7628149" algn="l"/>
                <a:tab pos="8035540" algn="l"/>
                <a:tab pos="8442932" algn="l"/>
              </a:tabLst>
            </a:pPr>
            <a:endParaRPr lang="pt-BR" sz="1632" dirty="0"/>
          </a:p>
          <a:p>
            <a:pPr marL="0" indent="0">
              <a:lnSpc>
                <a:spcPct val="120000"/>
              </a:lnSpc>
              <a:spcAft>
                <a:spcPts val="1292"/>
              </a:spcAft>
              <a:buNone/>
              <a:tabLst>
                <a:tab pos="702498" algn="l"/>
                <a:tab pos="1109890" algn="l"/>
                <a:tab pos="1517280" algn="l"/>
                <a:tab pos="1924672" algn="l"/>
                <a:tab pos="2332063" algn="l"/>
                <a:tab pos="2739455" algn="l"/>
                <a:tab pos="3146845" algn="l"/>
                <a:tab pos="3554237" algn="l"/>
                <a:tab pos="3961628" algn="l"/>
                <a:tab pos="4369020" algn="l"/>
                <a:tab pos="4776410" algn="l"/>
                <a:tab pos="5183802" algn="l"/>
                <a:tab pos="5591193" algn="l"/>
                <a:tab pos="5998584" algn="l"/>
                <a:tab pos="6405975" algn="l"/>
                <a:tab pos="6813367" algn="l"/>
                <a:tab pos="7220758" algn="l"/>
                <a:tab pos="7628149" algn="l"/>
                <a:tab pos="8035540" algn="l"/>
                <a:tab pos="8442932" algn="l"/>
              </a:tabLst>
            </a:pPr>
            <a:endParaRPr lang="en-GB" sz="2539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577021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3"/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395536" y="1484784"/>
            <a:ext cx="8164513" cy="4554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marL="384359" indent="-289349" algn="ctr">
              <a:lnSpc>
                <a:spcPct val="130000"/>
              </a:lnSpc>
              <a:buNone/>
              <a:tabLst>
                <a:tab pos="702498" algn="l"/>
                <a:tab pos="1109890" algn="l"/>
                <a:tab pos="1517280" algn="l"/>
                <a:tab pos="1924672" algn="l"/>
                <a:tab pos="2332063" algn="l"/>
                <a:tab pos="2739455" algn="l"/>
                <a:tab pos="3146845" algn="l"/>
                <a:tab pos="3554237" algn="l"/>
                <a:tab pos="3961628" algn="l"/>
                <a:tab pos="4369020" algn="l"/>
                <a:tab pos="4776410" algn="l"/>
                <a:tab pos="5183802" algn="l"/>
                <a:tab pos="5591193" algn="l"/>
                <a:tab pos="5998584" algn="l"/>
                <a:tab pos="6405975" algn="l"/>
                <a:tab pos="6813367" algn="l"/>
                <a:tab pos="7220758" algn="l"/>
                <a:tab pos="7628149" algn="l"/>
                <a:tab pos="8035540" algn="l"/>
                <a:tab pos="8442932" algn="l"/>
              </a:tabLst>
            </a:pPr>
            <a:r>
              <a:rPr lang="pt-BR" sz="2902" dirty="0"/>
              <a:t>Quando fixamos nosso olhar no ponto, nossa visão percebe a bandeira também (visão periférica), e cansamos nossa visão com aquelas cores.</a:t>
            </a:r>
          </a:p>
          <a:p>
            <a:pPr marL="384359" indent="-289349" algn="ctr">
              <a:lnSpc>
                <a:spcPct val="130000"/>
              </a:lnSpc>
              <a:buNone/>
              <a:tabLst>
                <a:tab pos="702498" algn="l"/>
                <a:tab pos="1109890" algn="l"/>
                <a:tab pos="1517280" algn="l"/>
                <a:tab pos="1924672" algn="l"/>
                <a:tab pos="2332063" algn="l"/>
                <a:tab pos="2739455" algn="l"/>
                <a:tab pos="3146845" algn="l"/>
                <a:tab pos="3554237" algn="l"/>
                <a:tab pos="3961628" algn="l"/>
                <a:tab pos="4369020" algn="l"/>
                <a:tab pos="4776410" algn="l"/>
                <a:tab pos="5183802" algn="l"/>
                <a:tab pos="5591193" algn="l"/>
                <a:tab pos="5998584" algn="l"/>
                <a:tab pos="6405975" algn="l"/>
                <a:tab pos="6813367" algn="l"/>
                <a:tab pos="7220758" algn="l"/>
                <a:tab pos="7628149" algn="l"/>
                <a:tab pos="8035540" algn="l"/>
                <a:tab pos="8442932" algn="l"/>
              </a:tabLst>
            </a:pPr>
            <a:endParaRPr lang="pt-BR" sz="2902" dirty="0"/>
          </a:p>
          <a:p>
            <a:pPr marL="384359" indent="-289349" algn="ctr">
              <a:lnSpc>
                <a:spcPct val="130000"/>
              </a:lnSpc>
              <a:buNone/>
              <a:tabLst>
                <a:tab pos="702498" algn="l"/>
                <a:tab pos="1109890" algn="l"/>
                <a:tab pos="1517280" algn="l"/>
                <a:tab pos="1924672" algn="l"/>
                <a:tab pos="2332063" algn="l"/>
                <a:tab pos="2739455" algn="l"/>
                <a:tab pos="3146845" algn="l"/>
                <a:tab pos="3554237" algn="l"/>
                <a:tab pos="3961628" algn="l"/>
                <a:tab pos="4369020" algn="l"/>
                <a:tab pos="4776410" algn="l"/>
                <a:tab pos="5183802" algn="l"/>
                <a:tab pos="5591193" algn="l"/>
                <a:tab pos="5998584" algn="l"/>
                <a:tab pos="6405975" algn="l"/>
                <a:tab pos="6813367" algn="l"/>
                <a:tab pos="7220758" algn="l"/>
                <a:tab pos="7628149" algn="l"/>
                <a:tab pos="8035540" algn="l"/>
                <a:tab pos="8442932" algn="l"/>
              </a:tabLst>
            </a:pPr>
            <a:r>
              <a:rPr lang="pt-BR" sz="2902" dirty="0"/>
              <a:t>Quando olhamos para o fundo branco, o olho compensa o cansaço com as cores contrárias (complementares). </a:t>
            </a:r>
            <a:endParaRPr lang="en-GB" sz="2902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986159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3"/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395536" y="1700808"/>
            <a:ext cx="8162925" cy="4405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marL="384359" indent="-289349" algn="ctr">
              <a:buNone/>
              <a:tabLst>
                <a:tab pos="702498" algn="l"/>
                <a:tab pos="1109890" algn="l"/>
                <a:tab pos="1517280" algn="l"/>
                <a:tab pos="1924672" algn="l"/>
                <a:tab pos="2332063" algn="l"/>
                <a:tab pos="2739455" algn="l"/>
                <a:tab pos="3146845" algn="l"/>
                <a:tab pos="3554237" algn="l"/>
                <a:tab pos="3961628" algn="l"/>
                <a:tab pos="4369020" algn="l"/>
                <a:tab pos="4776410" algn="l"/>
                <a:tab pos="5183802" algn="l"/>
                <a:tab pos="5591193" algn="l"/>
                <a:tab pos="5998584" algn="l"/>
                <a:tab pos="6405975" algn="l"/>
                <a:tab pos="6813367" algn="l"/>
                <a:tab pos="7220758" algn="l"/>
                <a:tab pos="7628149" algn="l"/>
                <a:tab pos="8035540" algn="l"/>
                <a:tab pos="8442932" algn="l"/>
              </a:tabLst>
            </a:pPr>
            <a:endParaRPr lang="pt-BR" sz="2176" dirty="0"/>
          </a:p>
          <a:p>
            <a:pPr marL="384359" indent="-289349" algn="ctr">
              <a:lnSpc>
                <a:spcPct val="150000"/>
              </a:lnSpc>
              <a:buNone/>
              <a:tabLst>
                <a:tab pos="702498" algn="l"/>
                <a:tab pos="1109890" algn="l"/>
                <a:tab pos="1517280" algn="l"/>
                <a:tab pos="1924672" algn="l"/>
                <a:tab pos="2332063" algn="l"/>
                <a:tab pos="2739455" algn="l"/>
                <a:tab pos="3146845" algn="l"/>
                <a:tab pos="3554237" algn="l"/>
                <a:tab pos="3961628" algn="l"/>
                <a:tab pos="4369020" algn="l"/>
                <a:tab pos="4776410" algn="l"/>
                <a:tab pos="5183802" algn="l"/>
                <a:tab pos="5591193" algn="l"/>
                <a:tab pos="5998584" algn="l"/>
                <a:tab pos="6405975" algn="l"/>
                <a:tab pos="6813367" algn="l"/>
                <a:tab pos="7220758" algn="l"/>
                <a:tab pos="7628149" algn="l"/>
                <a:tab pos="8035540" algn="l"/>
                <a:tab pos="8442932" algn="l"/>
              </a:tabLst>
            </a:pPr>
            <a:r>
              <a:rPr lang="pt-BR" sz="2902" dirty="0"/>
              <a:t>Por isto aparece a bandeira nas cores normais.</a:t>
            </a:r>
          </a:p>
          <a:p>
            <a:pPr marL="384359" indent="-289349" algn="ctr">
              <a:lnSpc>
                <a:spcPct val="150000"/>
              </a:lnSpc>
              <a:buNone/>
              <a:tabLst>
                <a:tab pos="702498" algn="l"/>
                <a:tab pos="1109890" algn="l"/>
                <a:tab pos="1517280" algn="l"/>
                <a:tab pos="1924672" algn="l"/>
                <a:tab pos="2332063" algn="l"/>
                <a:tab pos="2739455" algn="l"/>
                <a:tab pos="3146845" algn="l"/>
                <a:tab pos="3554237" algn="l"/>
                <a:tab pos="3961628" algn="l"/>
                <a:tab pos="4369020" algn="l"/>
                <a:tab pos="4776410" algn="l"/>
                <a:tab pos="5183802" algn="l"/>
                <a:tab pos="5591193" algn="l"/>
                <a:tab pos="5998584" algn="l"/>
                <a:tab pos="6405975" algn="l"/>
                <a:tab pos="6813367" algn="l"/>
                <a:tab pos="7220758" algn="l"/>
                <a:tab pos="7628149" algn="l"/>
                <a:tab pos="8035540" algn="l"/>
                <a:tab pos="8442932" algn="l"/>
              </a:tabLst>
            </a:pPr>
            <a:endParaRPr lang="pt-BR" sz="2902" dirty="0"/>
          </a:p>
          <a:p>
            <a:pPr marL="384359" indent="-289349" algn="ctr">
              <a:lnSpc>
                <a:spcPct val="150000"/>
              </a:lnSpc>
              <a:buNone/>
              <a:tabLst>
                <a:tab pos="702498" algn="l"/>
                <a:tab pos="1109890" algn="l"/>
                <a:tab pos="1517280" algn="l"/>
                <a:tab pos="1924672" algn="l"/>
                <a:tab pos="2332063" algn="l"/>
                <a:tab pos="2739455" algn="l"/>
                <a:tab pos="3146845" algn="l"/>
                <a:tab pos="3554237" algn="l"/>
                <a:tab pos="3961628" algn="l"/>
                <a:tab pos="4369020" algn="l"/>
                <a:tab pos="4776410" algn="l"/>
                <a:tab pos="5183802" algn="l"/>
                <a:tab pos="5591193" algn="l"/>
                <a:tab pos="5998584" algn="l"/>
                <a:tab pos="6405975" algn="l"/>
                <a:tab pos="6813367" algn="l"/>
                <a:tab pos="7220758" algn="l"/>
                <a:tab pos="7628149" algn="l"/>
                <a:tab pos="8035540" algn="l"/>
                <a:tab pos="8442932" algn="l"/>
              </a:tabLst>
            </a:pPr>
            <a:r>
              <a:rPr lang="pt-BR" sz="2902" dirty="0"/>
              <a:t> Porque cansamos nossa visão antes enxergando uma bandeira com as cores complementares.</a:t>
            </a:r>
          </a:p>
          <a:p>
            <a:pPr marL="384359" indent="-289349" algn="ctr">
              <a:buNone/>
              <a:tabLst>
                <a:tab pos="702498" algn="l"/>
                <a:tab pos="1109890" algn="l"/>
                <a:tab pos="1517280" algn="l"/>
                <a:tab pos="1924672" algn="l"/>
                <a:tab pos="2332063" algn="l"/>
                <a:tab pos="2739455" algn="l"/>
                <a:tab pos="3146845" algn="l"/>
                <a:tab pos="3554237" algn="l"/>
                <a:tab pos="3961628" algn="l"/>
                <a:tab pos="4369020" algn="l"/>
                <a:tab pos="4776410" algn="l"/>
                <a:tab pos="5183802" algn="l"/>
                <a:tab pos="5591193" algn="l"/>
                <a:tab pos="5998584" algn="l"/>
                <a:tab pos="6405975" algn="l"/>
                <a:tab pos="6813367" algn="l"/>
                <a:tab pos="7220758" algn="l"/>
                <a:tab pos="7628149" algn="l"/>
                <a:tab pos="8035540" algn="l"/>
                <a:tab pos="8442932" algn="l"/>
              </a:tabLst>
            </a:pPr>
            <a:endParaRPr lang="pt-BR" sz="1814" dirty="0"/>
          </a:p>
          <a:p>
            <a:pPr marL="384359" indent="-289349" algn="ctr">
              <a:buNone/>
              <a:tabLst>
                <a:tab pos="702498" algn="l"/>
                <a:tab pos="1109890" algn="l"/>
                <a:tab pos="1517280" algn="l"/>
                <a:tab pos="1924672" algn="l"/>
                <a:tab pos="2332063" algn="l"/>
                <a:tab pos="2739455" algn="l"/>
                <a:tab pos="3146845" algn="l"/>
                <a:tab pos="3554237" algn="l"/>
                <a:tab pos="3961628" algn="l"/>
                <a:tab pos="4369020" algn="l"/>
                <a:tab pos="4776410" algn="l"/>
                <a:tab pos="5183802" algn="l"/>
                <a:tab pos="5591193" algn="l"/>
                <a:tab pos="5998584" algn="l"/>
                <a:tab pos="6405975" algn="l"/>
                <a:tab pos="6813367" algn="l"/>
                <a:tab pos="7220758" algn="l"/>
                <a:tab pos="7628149" algn="l"/>
                <a:tab pos="8035540" algn="l"/>
                <a:tab pos="8442932" algn="l"/>
              </a:tabLst>
            </a:pPr>
            <a:endParaRPr lang="pt-BR" sz="1814" dirty="0"/>
          </a:p>
          <a:p>
            <a:pPr marL="384359" indent="-289349">
              <a:lnSpc>
                <a:spcPct val="93000"/>
              </a:lnSpc>
              <a:spcAft>
                <a:spcPts val="1292"/>
              </a:spcAft>
              <a:buNone/>
              <a:tabLst>
                <a:tab pos="702498" algn="l"/>
                <a:tab pos="1109890" algn="l"/>
                <a:tab pos="1517280" algn="l"/>
                <a:tab pos="1924672" algn="l"/>
                <a:tab pos="2332063" algn="l"/>
                <a:tab pos="2739455" algn="l"/>
                <a:tab pos="3146845" algn="l"/>
                <a:tab pos="3554237" algn="l"/>
                <a:tab pos="3961628" algn="l"/>
                <a:tab pos="4369020" algn="l"/>
                <a:tab pos="4776410" algn="l"/>
                <a:tab pos="5183802" algn="l"/>
                <a:tab pos="5591193" algn="l"/>
                <a:tab pos="5998584" algn="l"/>
                <a:tab pos="6405975" algn="l"/>
                <a:tab pos="6813367" algn="l"/>
                <a:tab pos="7220758" algn="l"/>
                <a:tab pos="7628149" algn="l"/>
                <a:tab pos="8035540" algn="l"/>
                <a:tab pos="8442932" algn="l"/>
              </a:tabLst>
            </a:pPr>
            <a:endParaRPr lang="en-GB" sz="2902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421110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3"/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922045" y="1474069"/>
            <a:ext cx="8228012" cy="1893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marL="0" indent="0">
              <a:lnSpc>
                <a:spcPct val="90000"/>
              </a:lnSpc>
              <a:buNone/>
              <a:tabLst>
                <a:tab pos="702498" algn="l"/>
                <a:tab pos="1109890" algn="l"/>
                <a:tab pos="1517280" algn="l"/>
                <a:tab pos="1924672" algn="l"/>
                <a:tab pos="2332063" algn="l"/>
                <a:tab pos="2739455" algn="l"/>
                <a:tab pos="3146845" algn="l"/>
                <a:tab pos="3554237" algn="l"/>
                <a:tab pos="3961628" algn="l"/>
                <a:tab pos="4369020" algn="l"/>
                <a:tab pos="4776410" algn="l"/>
                <a:tab pos="5183802" algn="l"/>
                <a:tab pos="5591193" algn="l"/>
                <a:tab pos="5998584" algn="l"/>
                <a:tab pos="6405975" algn="l"/>
                <a:tab pos="6813367" algn="l"/>
                <a:tab pos="7220758" algn="l"/>
                <a:tab pos="7628149" algn="l"/>
                <a:tab pos="8035540" algn="l"/>
                <a:tab pos="8442932" algn="l"/>
              </a:tabLst>
            </a:pPr>
            <a:r>
              <a:rPr lang="pt-BR" sz="2539" dirty="0">
                <a:solidFill>
                  <a:schemeClr val="tx1"/>
                </a:solidFill>
              </a:rPr>
              <a:t>Antigamente houveram também várias respostas para esta pergunta.</a:t>
            </a:r>
          </a:p>
          <a:p>
            <a:pPr marL="0" indent="0">
              <a:lnSpc>
                <a:spcPct val="90000"/>
              </a:lnSpc>
              <a:buNone/>
              <a:tabLst>
                <a:tab pos="702498" algn="l"/>
                <a:tab pos="1109890" algn="l"/>
                <a:tab pos="1517280" algn="l"/>
                <a:tab pos="1924672" algn="l"/>
                <a:tab pos="2332063" algn="l"/>
                <a:tab pos="2739455" algn="l"/>
                <a:tab pos="3146845" algn="l"/>
                <a:tab pos="3554237" algn="l"/>
                <a:tab pos="3961628" algn="l"/>
                <a:tab pos="4369020" algn="l"/>
                <a:tab pos="4776410" algn="l"/>
                <a:tab pos="5183802" algn="l"/>
                <a:tab pos="5591193" algn="l"/>
                <a:tab pos="5998584" algn="l"/>
                <a:tab pos="6405975" algn="l"/>
                <a:tab pos="6813367" algn="l"/>
                <a:tab pos="7220758" algn="l"/>
                <a:tab pos="7628149" algn="l"/>
                <a:tab pos="8035540" algn="l"/>
                <a:tab pos="8442932" algn="l"/>
              </a:tabLst>
            </a:pPr>
            <a:endParaRPr lang="pt-BR" sz="2539" dirty="0">
              <a:solidFill>
                <a:schemeClr val="tx1"/>
              </a:solidFill>
            </a:endParaRPr>
          </a:p>
          <a:p>
            <a:pPr marL="0" indent="0">
              <a:lnSpc>
                <a:spcPct val="90000"/>
              </a:lnSpc>
              <a:buNone/>
              <a:tabLst>
                <a:tab pos="702498" algn="l"/>
                <a:tab pos="1109890" algn="l"/>
                <a:tab pos="1517280" algn="l"/>
                <a:tab pos="1924672" algn="l"/>
                <a:tab pos="2332063" algn="l"/>
                <a:tab pos="2739455" algn="l"/>
                <a:tab pos="3146845" algn="l"/>
                <a:tab pos="3554237" algn="l"/>
                <a:tab pos="3961628" algn="l"/>
                <a:tab pos="4369020" algn="l"/>
                <a:tab pos="4776410" algn="l"/>
                <a:tab pos="5183802" algn="l"/>
                <a:tab pos="5591193" algn="l"/>
                <a:tab pos="5998584" algn="l"/>
                <a:tab pos="6405975" algn="l"/>
                <a:tab pos="6813367" algn="l"/>
                <a:tab pos="7220758" algn="l"/>
                <a:tab pos="7628149" algn="l"/>
                <a:tab pos="8035540" algn="l"/>
                <a:tab pos="8442932" algn="l"/>
              </a:tabLst>
            </a:pPr>
            <a:r>
              <a:rPr lang="pt-BR" sz="2539" dirty="0">
                <a:solidFill>
                  <a:schemeClr val="tx1"/>
                </a:solidFill>
              </a:rPr>
              <a:t>Os primeiros a responderem foram </a:t>
            </a:r>
          </a:p>
          <a:p>
            <a:pPr marL="0" indent="0">
              <a:lnSpc>
                <a:spcPct val="90000"/>
              </a:lnSpc>
              <a:buNone/>
              <a:tabLst>
                <a:tab pos="702498" algn="l"/>
                <a:tab pos="1109890" algn="l"/>
                <a:tab pos="1517280" algn="l"/>
                <a:tab pos="1924672" algn="l"/>
                <a:tab pos="2332063" algn="l"/>
                <a:tab pos="2739455" algn="l"/>
                <a:tab pos="3146845" algn="l"/>
                <a:tab pos="3554237" algn="l"/>
                <a:tab pos="3961628" algn="l"/>
                <a:tab pos="4369020" algn="l"/>
                <a:tab pos="4776410" algn="l"/>
                <a:tab pos="5183802" algn="l"/>
                <a:tab pos="5591193" algn="l"/>
                <a:tab pos="5998584" algn="l"/>
                <a:tab pos="6405975" algn="l"/>
                <a:tab pos="6813367" algn="l"/>
                <a:tab pos="7220758" algn="l"/>
                <a:tab pos="7628149" algn="l"/>
                <a:tab pos="8035540" algn="l"/>
                <a:tab pos="8442932" algn="l"/>
              </a:tabLst>
            </a:pPr>
            <a:r>
              <a:rPr lang="pt-BR" sz="2539" dirty="0">
                <a:solidFill>
                  <a:schemeClr val="tx1"/>
                </a:solidFill>
              </a:rPr>
              <a:t>filósofos gregos. </a:t>
            </a:r>
          </a:p>
          <a:p>
            <a:pPr marL="0" indent="0">
              <a:lnSpc>
                <a:spcPct val="93000"/>
              </a:lnSpc>
              <a:spcAft>
                <a:spcPts val="1292"/>
              </a:spcAft>
              <a:buNone/>
              <a:tabLst>
                <a:tab pos="702498" algn="l"/>
                <a:tab pos="1109890" algn="l"/>
                <a:tab pos="1517280" algn="l"/>
                <a:tab pos="1924672" algn="l"/>
                <a:tab pos="2332063" algn="l"/>
                <a:tab pos="2739455" algn="l"/>
                <a:tab pos="3146845" algn="l"/>
                <a:tab pos="3554237" algn="l"/>
                <a:tab pos="3961628" algn="l"/>
                <a:tab pos="4369020" algn="l"/>
                <a:tab pos="4776410" algn="l"/>
                <a:tab pos="5183802" algn="l"/>
                <a:tab pos="5591193" algn="l"/>
                <a:tab pos="5998584" algn="l"/>
                <a:tab pos="6405975" algn="l"/>
                <a:tab pos="6813367" algn="l"/>
                <a:tab pos="7220758" algn="l"/>
                <a:tab pos="7628149" algn="l"/>
                <a:tab pos="8035540" algn="l"/>
                <a:tab pos="8442932" algn="l"/>
              </a:tabLst>
            </a:pPr>
            <a:endParaRPr lang="en-GB" dirty="0" smtClean="0">
              <a:solidFill>
                <a:schemeClr val="tx1"/>
              </a:solidFill>
            </a:endParaRPr>
          </a:p>
        </p:txBody>
      </p:sp>
      <p:pic>
        <p:nvPicPr>
          <p:cNvPr id="7171" name="Picture 5" descr="http://listverse.files.wordpress.com/2009/01/empedocles-tm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069" y="3717032"/>
            <a:ext cx="2915082" cy="218667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5" name="Retângulo 4"/>
          <p:cNvSpPr/>
          <p:nvPr/>
        </p:nvSpPr>
        <p:spPr>
          <a:xfrm>
            <a:off x="3829720" y="3140968"/>
            <a:ext cx="4989469" cy="2874569"/>
          </a:xfrm>
          <a:prstGeom prst="rect">
            <a:avLst/>
          </a:prstGeom>
        </p:spPr>
        <p:txBody>
          <a:bodyPr>
            <a:spAutoFit/>
          </a:bodyPr>
          <a:lstStyle/>
          <a:p>
            <a:pPr marL="384359" indent="-289349">
              <a:lnSpc>
                <a:spcPct val="120000"/>
              </a:lnSpc>
              <a:tabLst>
                <a:tab pos="702498" algn="l"/>
                <a:tab pos="1109890" algn="l"/>
                <a:tab pos="1517280" algn="l"/>
                <a:tab pos="1924672" algn="l"/>
                <a:tab pos="2332063" algn="l"/>
                <a:tab pos="2739455" algn="l"/>
                <a:tab pos="3146845" algn="l"/>
                <a:tab pos="3554237" algn="l"/>
                <a:tab pos="3961628" algn="l"/>
                <a:tab pos="4369020" algn="l"/>
                <a:tab pos="4776410" algn="l"/>
                <a:tab pos="5183802" algn="l"/>
                <a:tab pos="5591193" algn="l"/>
                <a:tab pos="5998584" algn="l"/>
                <a:tab pos="6405975" algn="l"/>
                <a:tab pos="6813367" algn="l"/>
                <a:tab pos="7220758" algn="l"/>
                <a:tab pos="7628149" algn="l"/>
                <a:tab pos="8035540" algn="l"/>
                <a:tab pos="8442932" algn="l"/>
              </a:tabLst>
              <a:defRPr/>
            </a:pPr>
            <a:endParaRPr lang="pt-BR" sz="2539" kern="0" dirty="0">
              <a:solidFill>
                <a:srgbClr val="000000"/>
              </a:solidFill>
              <a:latin typeface="+mn-lt"/>
            </a:endParaRPr>
          </a:p>
          <a:p>
            <a:pPr marL="384359" indent="-289349">
              <a:lnSpc>
                <a:spcPct val="120000"/>
              </a:lnSpc>
              <a:tabLst>
                <a:tab pos="702498" algn="l"/>
                <a:tab pos="1109890" algn="l"/>
                <a:tab pos="1517280" algn="l"/>
                <a:tab pos="1924672" algn="l"/>
                <a:tab pos="2332063" algn="l"/>
                <a:tab pos="2739455" algn="l"/>
                <a:tab pos="3146845" algn="l"/>
                <a:tab pos="3554237" algn="l"/>
                <a:tab pos="3961628" algn="l"/>
                <a:tab pos="4369020" algn="l"/>
                <a:tab pos="4776410" algn="l"/>
                <a:tab pos="5183802" algn="l"/>
                <a:tab pos="5591193" algn="l"/>
                <a:tab pos="5998584" algn="l"/>
                <a:tab pos="6405975" algn="l"/>
                <a:tab pos="6813367" algn="l"/>
                <a:tab pos="7220758" algn="l"/>
                <a:tab pos="7628149" algn="l"/>
                <a:tab pos="8035540" algn="l"/>
                <a:tab pos="8442932" algn="l"/>
              </a:tabLst>
              <a:defRPr/>
            </a:pPr>
            <a:r>
              <a:rPr lang="pt-BR" sz="2539" kern="0" dirty="0">
                <a:solidFill>
                  <a:srgbClr val="000000"/>
                </a:solidFill>
                <a:latin typeface="+mn-lt"/>
              </a:rPr>
              <a:t>   </a:t>
            </a:r>
            <a:r>
              <a:rPr lang="pt-BR" sz="2539" b="1" kern="0" dirty="0">
                <a:solidFill>
                  <a:srgbClr val="000000"/>
                </a:solidFill>
                <a:latin typeface="+mn-lt"/>
              </a:rPr>
              <a:t>Empédocles</a:t>
            </a:r>
            <a:r>
              <a:rPr lang="pt-BR" sz="2539" kern="0" dirty="0">
                <a:solidFill>
                  <a:srgbClr val="000000"/>
                </a:solidFill>
                <a:latin typeface="+mn-lt"/>
              </a:rPr>
              <a:t> por exemplo, achava que o olho emitia partículas, que ao colidir com os objetos ressaltavam suas propriedades, entre elas a cor.</a:t>
            </a:r>
          </a:p>
        </p:txBody>
      </p:sp>
    </p:spTree>
    <p:extLst>
      <p:ext uri="{BB962C8B-B14F-4D97-AF65-F5344CB8AC3E}">
        <p14:creationId xmlns:p14="http://schemas.microsoft.com/office/powerpoint/2010/main" val="14688787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3"/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0" y="1339850"/>
            <a:ext cx="8164513" cy="4405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marL="384359" indent="-289349" algn="ctr">
              <a:buNone/>
              <a:tabLst>
                <a:tab pos="702498" algn="l"/>
                <a:tab pos="1109890" algn="l"/>
                <a:tab pos="1517280" algn="l"/>
                <a:tab pos="1924672" algn="l"/>
                <a:tab pos="2332063" algn="l"/>
                <a:tab pos="2739455" algn="l"/>
                <a:tab pos="3146845" algn="l"/>
                <a:tab pos="3554237" algn="l"/>
                <a:tab pos="3961628" algn="l"/>
                <a:tab pos="4369020" algn="l"/>
                <a:tab pos="4776410" algn="l"/>
                <a:tab pos="5183802" algn="l"/>
                <a:tab pos="5591193" algn="l"/>
                <a:tab pos="5998584" algn="l"/>
                <a:tab pos="6405975" algn="l"/>
                <a:tab pos="6813367" algn="l"/>
                <a:tab pos="7220758" algn="l"/>
                <a:tab pos="7628149" algn="l"/>
                <a:tab pos="8035540" algn="l"/>
                <a:tab pos="8442932" algn="l"/>
              </a:tabLst>
            </a:pPr>
            <a:r>
              <a:rPr lang="pt-BR" dirty="0" smtClean="0"/>
              <a:t>Outra ilusão de ótica muito semelhante é a da imagem de Jesus Cristo:</a:t>
            </a:r>
          </a:p>
          <a:p>
            <a:pPr marL="384359" indent="-289349" algn="ctr">
              <a:buNone/>
              <a:tabLst>
                <a:tab pos="702498" algn="l"/>
                <a:tab pos="1109890" algn="l"/>
                <a:tab pos="1517280" algn="l"/>
                <a:tab pos="1924672" algn="l"/>
                <a:tab pos="2332063" algn="l"/>
                <a:tab pos="2739455" algn="l"/>
                <a:tab pos="3146845" algn="l"/>
                <a:tab pos="3554237" algn="l"/>
                <a:tab pos="3961628" algn="l"/>
                <a:tab pos="4369020" algn="l"/>
                <a:tab pos="4776410" algn="l"/>
                <a:tab pos="5183802" algn="l"/>
                <a:tab pos="5591193" algn="l"/>
                <a:tab pos="5998584" algn="l"/>
                <a:tab pos="6405975" algn="l"/>
                <a:tab pos="6813367" algn="l"/>
                <a:tab pos="7220758" algn="l"/>
                <a:tab pos="7628149" algn="l"/>
                <a:tab pos="8035540" algn="l"/>
                <a:tab pos="8442932" algn="l"/>
              </a:tabLst>
            </a:pPr>
            <a:endParaRPr lang="pt-BR" sz="2176" dirty="0"/>
          </a:p>
          <a:p>
            <a:pPr marL="384359" indent="-289349" algn="ctr">
              <a:buNone/>
              <a:tabLst>
                <a:tab pos="702498" algn="l"/>
                <a:tab pos="1109890" algn="l"/>
                <a:tab pos="1517280" algn="l"/>
                <a:tab pos="1924672" algn="l"/>
                <a:tab pos="2332063" algn="l"/>
                <a:tab pos="2739455" algn="l"/>
                <a:tab pos="3146845" algn="l"/>
                <a:tab pos="3554237" algn="l"/>
                <a:tab pos="3961628" algn="l"/>
                <a:tab pos="4369020" algn="l"/>
                <a:tab pos="4776410" algn="l"/>
                <a:tab pos="5183802" algn="l"/>
                <a:tab pos="5591193" algn="l"/>
                <a:tab pos="5998584" algn="l"/>
                <a:tab pos="6405975" algn="l"/>
                <a:tab pos="6813367" algn="l"/>
                <a:tab pos="7220758" algn="l"/>
                <a:tab pos="7628149" algn="l"/>
                <a:tab pos="8035540" algn="l"/>
                <a:tab pos="8442932" algn="l"/>
              </a:tabLst>
            </a:pPr>
            <a:endParaRPr lang="pt-BR" sz="2176" dirty="0"/>
          </a:p>
          <a:p>
            <a:pPr marL="384359" indent="-289349">
              <a:lnSpc>
                <a:spcPct val="93000"/>
              </a:lnSpc>
              <a:spcAft>
                <a:spcPts val="1292"/>
              </a:spcAft>
              <a:buNone/>
              <a:tabLst>
                <a:tab pos="702498" algn="l"/>
                <a:tab pos="1109890" algn="l"/>
                <a:tab pos="1517280" algn="l"/>
                <a:tab pos="1924672" algn="l"/>
                <a:tab pos="2332063" algn="l"/>
                <a:tab pos="2739455" algn="l"/>
                <a:tab pos="3146845" algn="l"/>
                <a:tab pos="3554237" algn="l"/>
                <a:tab pos="3961628" algn="l"/>
                <a:tab pos="4369020" algn="l"/>
                <a:tab pos="4776410" algn="l"/>
                <a:tab pos="5183802" algn="l"/>
                <a:tab pos="5591193" algn="l"/>
                <a:tab pos="5998584" algn="l"/>
                <a:tab pos="6405975" algn="l"/>
                <a:tab pos="6813367" algn="l"/>
                <a:tab pos="7220758" algn="l"/>
                <a:tab pos="7628149" algn="l"/>
                <a:tab pos="8035540" algn="l"/>
                <a:tab pos="8442932" algn="l"/>
              </a:tabLst>
            </a:pPr>
            <a:endParaRPr lang="en-GB" dirty="0" smtClean="0">
              <a:solidFill>
                <a:schemeClr val="tx1"/>
              </a:solidFill>
            </a:endParaRPr>
          </a:p>
        </p:txBody>
      </p:sp>
      <p:pic>
        <p:nvPicPr>
          <p:cNvPr id="40963" name="Picture 2" descr="http://www.negociosdojapao.com.br/wp-content/uploads/2007/05/jesus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4723" y="2450108"/>
            <a:ext cx="5074402" cy="44122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6985886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7340083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3"/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611560" y="1772816"/>
            <a:ext cx="7964487" cy="4405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marL="0" indent="0">
              <a:buNone/>
              <a:tabLst>
                <a:tab pos="702498" algn="l"/>
                <a:tab pos="1109890" algn="l"/>
                <a:tab pos="1517280" algn="l"/>
                <a:tab pos="1924672" algn="l"/>
                <a:tab pos="2332063" algn="l"/>
                <a:tab pos="2739455" algn="l"/>
                <a:tab pos="3146845" algn="l"/>
                <a:tab pos="3554237" algn="l"/>
                <a:tab pos="3961628" algn="l"/>
                <a:tab pos="4369020" algn="l"/>
                <a:tab pos="4776410" algn="l"/>
                <a:tab pos="5183802" algn="l"/>
                <a:tab pos="5591193" algn="l"/>
                <a:tab pos="5998584" algn="l"/>
                <a:tab pos="6405975" algn="l"/>
                <a:tab pos="6813367" algn="l"/>
                <a:tab pos="7220758" algn="l"/>
                <a:tab pos="7628149" algn="l"/>
                <a:tab pos="8035540" algn="l"/>
                <a:tab pos="8442932" algn="l"/>
              </a:tabLst>
            </a:pPr>
            <a:r>
              <a:rPr lang="pt-BR" sz="2539" dirty="0"/>
              <a:t>É o mesmo princípio.</a:t>
            </a:r>
          </a:p>
          <a:p>
            <a:pPr marL="0" indent="0">
              <a:buNone/>
              <a:tabLst>
                <a:tab pos="702498" algn="l"/>
                <a:tab pos="1109890" algn="l"/>
                <a:tab pos="1517280" algn="l"/>
                <a:tab pos="1924672" algn="l"/>
                <a:tab pos="2332063" algn="l"/>
                <a:tab pos="2739455" algn="l"/>
                <a:tab pos="3146845" algn="l"/>
                <a:tab pos="3554237" algn="l"/>
                <a:tab pos="3961628" algn="l"/>
                <a:tab pos="4369020" algn="l"/>
                <a:tab pos="4776410" algn="l"/>
                <a:tab pos="5183802" algn="l"/>
                <a:tab pos="5591193" algn="l"/>
                <a:tab pos="5998584" algn="l"/>
                <a:tab pos="6405975" algn="l"/>
                <a:tab pos="6813367" algn="l"/>
                <a:tab pos="7220758" algn="l"/>
                <a:tab pos="7628149" algn="l"/>
                <a:tab pos="8035540" algn="l"/>
                <a:tab pos="8442932" algn="l"/>
              </a:tabLst>
            </a:pPr>
            <a:endParaRPr lang="pt-BR" sz="2539" dirty="0"/>
          </a:p>
          <a:p>
            <a:pPr marL="0" indent="0">
              <a:buNone/>
              <a:tabLst>
                <a:tab pos="702498" algn="l"/>
                <a:tab pos="1109890" algn="l"/>
                <a:tab pos="1517280" algn="l"/>
                <a:tab pos="1924672" algn="l"/>
                <a:tab pos="2332063" algn="l"/>
                <a:tab pos="2739455" algn="l"/>
                <a:tab pos="3146845" algn="l"/>
                <a:tab pos="3554237" algn="l"/>
                <a:tab pos="3961628" algn="l"/>
                <a:tab pos="4369020" algn="l"/>
                <a:tab pos="4776410" algn="l"/>
                <a:tab pos="5183802" algn="l"/>
                <a:tab pos="5591193" algn="l"/>
                <a:tab pos="5998584" algn="l"/>
                <a:tab pos="6405975" algn="l"/>
                <a:tab pos="6813367" algn="l"/>
                <a:tab pos="7220758" algn="l"/>
                <a:tab pos="7628149" algn="l"/>
                <a:tab pos="8035540" algn="l"/>
                <a:tab pos="8442932" algn="l"/>
              </a:tabLst>
            </a:pPr>
            <a:r>
              <a:rPr lang="pt-BR" sz="2539" dirty="0"/>
              <a:t>Cansamos os olhos com a cor preta da imagem. Ao olhar o fundo vemos a cor complementar do preto: branco, e as cores da imagem são invertidas.</a:t>
            </a:r>
          </a:p>
          <a:p>
            <a:pPr marL="0" indent="0">
              <a:buNone/>
              <a:tabLst>
                <a:tab pos="702498" algn="l"/>
                <a:tab pos="1109890" algn="l"/>
                <a:tab pos="1517280" algn="l"/>
                <a:tab pos="1924672" algn="l"/>
                <a:tab pos="2332063" algn="l"/>
                <a:tab pos="2739455" algn="l"/>
                <a:tab pos="3146845" algn="l"/>
                <a:tab pos="3554237" algn="l"/>
                <a:tab pos="3961628" algn="l"/>
                <a:tab pos="4369020" algn="l"/>
                <a:tab pos="4776410" algn="l"/>
                <a:tab pos="5183802" algn="l"/>
                <a:tab pos="5591193" algn="l"/>
                <a:tab pos="5998584" algn="l"/>
                <a:tab pos="6405975" algn="l"/>
                <a:tab pos="6813367" algn="l"/>
                <a:tab pos="7220758" algn="l"/>
                <a:tab pos="7628149" algn="l"/>
                <a:tab pos="8035540" algn="l"/>
                <a:tab pos="8442932" algn="l"/>
              </a:tabLst>
            </a:pPr>
            <a:endParaRPr lang="pt-BR" sz="2539" dirty="0"/>
          </a:p>
          <a:p>
            <a:pPr marL="0" indent="0">
              <a:buNone/>
              <a:tabLst>
                <a:tab pos="702498" algn="l"/>
                <a:tab pos="1109890" algn="l"/>
                <a:tab pos="1517280" algn="l"/>
                <a:tab pos="1924672" algn="l"/>
                <a:tab pos="2332063" algn="l"/>
                <a:tab pos="2739455" algn="l"/>
                <a:tab pos="3146845" algn="l"/>
                <a:tab pos="3554237" algn="l"/>
                <a:tab pos="3961628" algn="l"/>
                <a:tab pos="4369020" algn="l"/>
                <a:tab pos="4776410" algn="l"/>
                <a:tab pos="5183802" algn="l"/>
                <a:tab pos="5591193" algn="l"/>
                <a:tab pos="5998584" algn="l"/>
                <a:tab pos="6405975" algn="l"/>
                <a:tab pos="6813367" algn="l"/>
                <a:tab pos="7220758" algn="l"/>
                <a:tab pos="7628149" algn="l"/>
                <a:tab pos="8035540" algn="l"/>
                <a:tab pos="8442932" algn="l"/>
              </a:tabLst>
            </a:pPr>
            <a:r>
              <a:rPr lang="pt-BR" sz="2539" dirty="0"/>
              <a:t>Assim conseguimos ver em fundo branco, a imagem de Jesus em preto com fundo branco.</a:t>
            </a:r>
          </a:p>
          <a:p>
            <a:pPr marL="0" indent="0">
              <a:buNone/>
              <a:tabLst>
                <a:tab pos="702498" algn="l"/>
                <a:tab pos="1109890" algn="l"/>
                <a:tab pos="1517280" algn="l"/>
                <a:tab pos="1924672" algn="l"/>
                <a:tab pos="2332063" algn="l"/>
                <a:tab pos="2739455" algn="l"/>
                <a:tab pos="3146845" algn="l"/>
                <a:tab pos="3554237" algn="l"/>
                <a:tab pos="3961628" algn="l"/>
                <a:tab pos="4369020" algn="l"/>
                <a:tab pos="4776410" algn="l"/>
                <a:tab pos="5183802" algn="l"/>
                <a:tab pos="5591193" algn="l"/>
                <a:tab pos="5998584" algn="l"/>
                <a:tab pos="6405975" algn="l"/>
                <a:tab pos="6813367" algn="l"/>
                <a:tab pos="7220758" algn="l"/>
                <a:tab pos="7628149" algn="l"/>
                <a:tab pos="8035540" algn="l"/>
                <a:tab pos="8442932" algn="l"/>
              </a:tabLst>
            </a:pPr>
            <a:endParaRPr lang="pt-BR" sz="1814" dirty="0"/>
          </a:p>
          <a:p>
            <a:pPr marL="0" indent="0">
              <a:buNone/>
              <a:tabLst>
                <a:tab pos="702498" algn="l"/>
                <a:tab pos="1109890" algn="l"/>
                <a:tab pos="1517280" algn="l"/>
                <a:tab pos="1924672" algn="l"/>
                <a:tab pos="2332063" algn="l"/>
                <a:tab pos="2739455" algn="l"/>
                <a:tab pos="3146845" algn="l"/>
                <a:tab pos="3554237" algn="l"/>
                <a:tab pos="3961628" algn="l"/>
                <a:tab pos="4369020" algn="l"/>
                <a:tab pos="4776410" algn="l"/>
                <a:tab pos="5183802" algn="l"/>
                <a:tab pos="5591193" algn="l"/>
                <a:tab pos="5998584" algn="l"/>
                <a:tab pos="6405975" algn="l"/>
                <a:tab pos="6813367" algn="l"/>
                <a:tab pos="7220758" algn="l"/>
                <a:tab pos="7628149" algn="l"/>
                <a:tab pos="8035540" algn="l"/>
                <a:tab pos="8442932" algn="l"/>
              </a:tabLst>
            </a:pPr>
            <a:endParaRPr lang="pt-BR" sz="1814" dirty="0"/>
          </a:p>
          <a:p>
            <a:pPr marL="0" indent="0">
              <a:lnSpc>
                <a:spcPct val="93000"/>
              </a:lnSpc>
              <a:spcAft>
                <a:spcPts val="1292"/>
              </a:spcAft>
              <a:buNone/>
              <a:tabLst>
                <a:tab pos="702498" algn="l"/>
                <a:tab pos="1109890" algn="l"/>
                <a:tab pos="1517280" algn="l"/>
                <a:tab pos="1924672" algn="l"/>
                <a:tab pos="2332063" algn="l"/>
                <a:tab pos="2739455" algn="l"/>
                <a:tab pos="3146845" algn="l"/>
                <a:tab pos="3554237" algn="l"/>
                <a:tab pos="3961628" algn="l"/>
                <a:tab pos="4369020" algn="l"/>
                <a:tab pos="4776410" algn="l"/>
                <a:tab pos="5183802" algn="l"/>
                <a:tab pos="5591193" algn="l"/>
                <a:tab pos="5998584" algn="l"/>
                <a:tab pos="6405975" algn="l"/>
                <a:tab pos="6813367" algn="l"/>
                <a:tab pos="7220758" algn="l"/>
                <a:tab pos="7628149" algn="l"/>
                <a:tab pos="8035540" algn="l"/>
                <a:tab pos="8442932" algn="l"/>
              </a:tabLst>
            </a:pPr>
            <a:endParaRPr lang="en-GB" sz="2539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64972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427" name="Rectangle 3"/>
          <p:cNvSpPr>
            <a:spLocks noGrp="1" noChangeArrowheads="1"/>
          </p:cNvSpPr>
          <p:nvPr>
            <p:ph type="subTitle" idx="4294967295"/>
          </p:nvPr>
        </p:nvSpPr>
        <p:spPr bwMode="auto">
          <a:xfrm>
            <a:off x="0" y="2709863"/>
            <a:ext cx="9137650" cy="2090737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lIns="0" tIns="0" rIns="0" bIns="0" anchor="ctr"/>
          <a:lstStyle/>
          <a:p>
            <a:pPr marL="0" indent="0" algn="ctr" eaLnBrk="1">
              <a:lnSpc>
                <a:spcPct val="93000"/>
              </a:lnSpc>
              <a:buNone/>
              <a:tabLst>
                <a:tab pos="0" algn="l"/>
                <a:tab pos="405952" algn="l"/>
                <a:tab pos="813343" algn="l"/>
                <a:tab pos="1220734" algn="l"/>
                <a:tab pos="1628126" algn="l"/>
                <a:tab pos="2035517" algn="l"/>
                <a:tab pos="2442908" algn="l"/>
                <a:tab pos="2850299" algn="l"/>
                <a:tab pos="3257691" algn="l"/>
                <a:tab pos="3665082" algn="l"/>
                <a:tab pos="4072473" algn="l"/>
                <a:tab pos="4479864" algn="l"/>
                <a:tab pos="4887256" algn="l"/>
                <a:tab pos="5294647" algn="l"/>
                <a:tab pos="5702038" algn="l"/>
                <a:tab pos="6109429" algn="l"/>
                <a:tab pos="6516821" algn="l"/>
                <a:tab pos="6924211" algn="l"/>
                <a:tab pos="7331603" algn="l"/>
                <a:tab pos="7738994" algn="l"/>
                <a:tab pos="8146386" algn="l"/>
              </a:tabLst>
              <a:defRPr/>
            </a:pPr>
            <a:r>
              <a:rPr lang="en-GB" sz="6529" b="1" dirty="0" err="1" smtClean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Harmonia</a:t>
            </a:r>
            <a:r>
              <a:rPr lang="en-GB" sz="6529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de Cores</a:t>
            </a:r>
            <a:endParaRPr lang="en-GB" sz="6529" b="1" dirty="0">
              <a:solidFill>
                <a:srgbClr val="00206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147" name="Text Box 4"/>
          <p:cNvSpPr txBox="1">
            <a:spLocks noChangeArrowheads="1"/>
          </p:cNvSpPr>
          <p:nvPr/>
        </p:nvSpPr>
        <p:spPr bwMode="auto">
          <a:xfrm>
            <a:off x="421067" y="5825845"/>
            <a:ext cx="8362327" cy="4534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81612" tIns="40806" rIns="81612" bIns="40806"/>
          <a:lstStyle>
            <a:lvl1pPr eaLnBrk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algn="r" eaLnBrk="1">
              <a:lnSpc>
                <a:spcPct val="93000"/>
              </a:lnSpc>
            </a:pPr>
            <a:r>
              <a:rPr lang="en-GB" sz="2539" b="1" dirty="0">
                <a:solidFill>
                  <a:srgbClr val="000000"/>
                </a:solidFill>
                <a:latin typeface="Calibri" pitchFamily="34" charset="0"/>
                <a:cs typeface="Calibri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3906318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3"/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251520" y="1988840"/>
            <a:ext cx="8226425" cy="3721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marL="384359" indent="-289349" algn="ctr">
              <a:lnSpc>
                <a:spcPct val="130000"/>
              </a:lnSpc>
              <a:buNone/>
              <a:tabLst>
                <a:tab pos="702498" algn="l"/>
                <a:tab pos="1109890" algn="l"/>
                <a:tab pos="1517280" algn="l"/>
                <a:tab pos="1924672" algn="l"/>
                <a:tab pos="2332063" algn="l"/>
                <a:tab pos="2739455" algn="l"/>
                <a:tab pos="3146845" algn="l"/>
                <a:tab pos="3554237" algn="l"/>
                <a:tab pos="3961628" algn="l"/>
                <a:tab pos="4369020" algn="l"/>
                <a:tab pos="4776410" algn="l"/>
                <a:tab pos="5183802" algn="l"/>
                <a:tab pos="5591193" algn="l"/>
                <a:tab pos="5998584" algn="l"/>
                <a:tab pos="6405975" algn="l"/>
                <a:tab pos="6813367" algn="l"/>
                <a:tab pos="7220758" algn="l"/>
                <a:tab pos="7628149" algn="l"/>
                <a:tab pos="8035540" algn="l"/>
                <a:tab pos="8442932" algn="l"/>
              </a:tabLst>
            </a:pPr>
            <a:r>
              <a:rPr lang="pt-BR" sz="2902" dirty="0"/>
              <a:t>As cores complementares de </a:t>
            </a:r>
            <a:r>
              <a:rPr lang="pt-BR" sz="2902" dirty="0" err="1"/>
              <a:t>Itten</a:t>
            </a:r>
            <a:r>
              <a:rPr lang="pt-BR" sz="2902" dirty="0"/>
              <a:t> também podem ser usadas para criar harmonias e contrastes.</a:t>
            </a:r>
          </a:p>
          <a:p>
            <a:pPr marL="384359" indent="-289349" algn="ctr">
              <a:lnSpc>
                <a:spcPct val="130000"/>
              </a:lnSpc>
              <a:buNone/>
              <a:tabLst>
                <a:tab pos="702498" algn="l"/>
                <a:tab pos="1109890" algn="l"/>
                <a:tab pos="1517280" algn="l"/>
                <a:tab pos="1924672" algn="l"/>
                <a:tab pos="2332063" algn="l"/>
                <a:tab pos="2739455" algn="l"/>
                <a:tab pos="3146845" algn="l"/>
                <a:tab pos="3554237" algn="l"/>
                <a:tab pos="3961628" algn="l"/>
                <a:tab pos="4369020" algn="l"/>
                <a:tab pos="4776410" algn="l"/>
                <a:tab pos="5183802" algn="l"/>
                <a:tab pos="5591193" algn="l"/>
                <a:tab pos="5998584" algn="l"/>
                <a:tab pos="6405975" algn="l"/>
                <a:tab pos="6813367" algn="l"/>
                <a:tab pos="7220758" algn="l"/>
                <a:tab pos="7628149" algn="l"/>
                <a:tab pos="8035540" algn="l"/>
                <a:tab pos="8442932" algn="l"/>
              </a:tabLst>
            </a:pPr>
            <a:endParaRPr lang="pt-BR" sz="2902" dirty="0"/>
          </a:p>
          <a:p>
            <a:pPr marL="384359" indent="-289349" algn="ctr">
              <a:lnSpc>
                <a:spcPct val="130000"/>
              </a:lnSpc>
              <a:buNone/>
              <a:tabLst>
                <a:tab pos="702498" algn="l"/>
                <a:tab pos="1109890" algn="l"/>
                <a:tab pos="1517280" algn="l"/>
                <a:tab pos="1924672" algn="l"/>
                <a:tab pos="2332063" algn="l"/>
                <a:tab pos="2739455" algn="l"/>
                <a:tab pos="3146845" algn="l"/>
                <a:tab pos="3554237" algn="l"/>
                <a:tab pos="3961628" algn="l"/>
                <a:tab pos="4369020" algn="l"/>
                <a:tab pos="4776410" algn="l"/>
                <a:tab pos="5183802" algn="l"/>
                <a:tab pos="5591193" algn="l"/>
                <a:tab pos="5998584" algn="l"/>
                <a:tab pos="6405975" algn="l"/>
                <a:tab pos="6813367" algn="l"/>
                <a:tab pos="7220758" algn="l"/>
                <a:tab pos="7628149" algn="l"/>
                <a:tab pos="8035540" algn="l"/>
                <a:tab pos="8442932" algn="l"/>
              </a:tabLst>
            </a:pPr>
            <a:r>
              <a:rPr lang="pt-BR" sz="2902" dirty="0"/>
              <a:t>Que cor usar em determinado </a:t>
            </a:r>
            <a:r>
              <a:rPr lang="pt-BR" sz="2902" i="1" dirty="0"/>
              <a:t>layout</a:t>
            </a:r>
            <a:r>
              <a:rPr lang="pt-BR" sz="2902" dirty="0"/>
              <a:t>? </a:t>
            </a:r>
          </a:p>
          <a:p>
            <a:pPr marL="384359" indent="-289349" algn="ctr">
              <a:lnSpc>
                <a:spcPct val="130000"/>
              </a:lnSpc>
              <a:buNone/>
              <a:tabLst>
                <a:tab pos="702498" algn="l"/>
                <a:tab pos="1109890" algn="l"/>
                <a:tab pos="1517280" algn="l"/>
                <a:tab pos="1924672" algn="l"/>
                <a:tab pos="2332063" algn="l"/>
                <a:tab pos="2739455" algn="l"/>
                <a:tab pos="3146845" algn="l"/>
                <a:tab pos="3554237" algn="l"/>
                <a:tab pos="3961628" algn="l"/>
                <a:tab pos="4369020" algn="l"/>
                <a:tab pos="4776410" algn="l"/>
                <a:tab pos="5183802" algn="l"/>
                <a:tab pos="5591193" algn="l"/>
                <a:tab pos="5998584" algn="l"/>
                <a:tab pos="6405975" algn="l"/>
                <a:tab pos="6813367" algn="l"/>
                <a:tab pos="7220758" algn="l"/>
                <a:tab pos="7628149" algn="l"/>
                <a:tab pos="8035540" algn="l"/>
                <a:tab pos="8442932" algn="l"/>
              </a:tabLst>
            </a:pPr>
            <a:r>
              <a:rPr lang="pt-BR" sz="2902" dirty="0"/>
              <a:t>Qual a combinação certa?</a:t>
            </a:r>
          </a:p>
          <a:p>
            <a:pPr marL="384359" indent="-289349">
              <a:lnSpc>
                <a:spcPct val="93000"/>
              </a:lnSpc>
              <a:spcAft>
                <a:spcPts val="1292"/>
              </a:spcAft>
              <a:buNone/>
              <a:tabLst>
                <a:tab pos="702498" algn="l"/>
                <a:tab pos="1109890" algn="l"/>
                <a:tab pos="1517280" algn="l"/>
                <a:tab pos="1924672" algn="l"/>
                <a:tab pos="2332063" algn="l"/>
                <a:tab pos="2739455" algn="l"/>
                <a:tab pos="3146845" algn="l"/>
                <a:tab pos="3554237" algn="l"/>
                <a:tab pos="3961628" algn="l"/>
                <a:tab pos="4369020" algn="l"/>
                <a:tab pos="4776410" algn="l"/>
                <a:tab pos="5183802" algn="l"/>
                <a:tab pos="5591193" algn="l"/>
                <a:tab pos="5998584" algn="l"/>
                <a:tab pos="6405975" algn="l"/>
                <a:tab pos="6813367" algn="l"/>
                <a:tab pos="7220758" algn="l"/>
                <a:tab pos="7628149" algn="l"/>
                <a:tab pos="8035540" algn="l"/>
                <a:tab pos="8442932" algn="l"/>
              </a:tabLst>
            </a:pPr>
            <a:endParaRPr lang="en-GB" sz="2902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234829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3"/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755576" y="1988840"/>
            <a:ext cx="7770812" cy="3721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marL="0" indent="0">
              <a:buNone/>
              <a:tabLst>
                <a:tab pos="702498" algn="l"/>
                <a:tab pos="1109890" algn="l"/>
                <a:tab pos="1517280" algn="l"/>
                <a:tab pos="1924672" algn="l"/>
                <a:tab pos="2332063" algn="l"/>
                <a:tab pos="2739455" algn="l"/>
                <a:tab pos="3146845" algn="l"/>
                <a:tab pos="3554237" algn="l"/>
                <a:tab pos="3961628" algn="l"/>
                <a:tab pos="4369020" algn="l"/>
                <a:tab pos="4776410" algn="l"/>
                <a:tab pos="5183802" algn="l"/>
                <a:tab pos="5591193" algn="l"/>
                <a:tab pos="5998584" algn="l"/>
                <a:tab pos="6405975" algn="l"/>
                <a:tab pos="6813367" algn="l"/>
                <a:tab pos="7220758" algn="l"/>
                <a:tab pos="7628149" algn="l"/>
                <a:tab pos="8035540" algn="l"/>
                <a:tab pos="8442932" algn="l"/>
              </a:tabLst>
            </a:pPr>
            <a:r>
              <a:rPr lang="pt-BR" sz="2539" dirty="0"/>
              <a:t>Quanto a cor certa a usar, devemos analisar o que desejamos passar a quem verá (conceito).</a:t>
            </a:r>
          </a:p>
          <a:p>
            <a:pPr marL="0" indent="0">
              <a:buNone/>
              <a:tabLst>
                <a:tab pos="702498" algn="l"/>
                <a:tab pos="1109890" algn="l"/>
                <a:tab pos="1517280" algn="l"/>
                <a:tab pos="1924672" algn="l"/>
                <a:tab pos="2332063" algn="l"/>
                <a:tab pos="2739455" algn="l"/>
                <a:tab pos="3146845" algn="l"/>
                <a:tab pos="3554237" algn="l"/>
                <a:tab pos="3961628" algn="l"/>
                <a:tab pos="4369020" algn="l"/>
                <a:tab pos="4776410" algn="l"/>
                <a:tab pos="5183802" algn="l"/>
                <a:tab pos="5591193" algn="l"/>
                <a:tab pos="5998584" algn="l"/>
                <a:tab pos="6405975" algn="l"/>
                <a:tab pos="6813367" algn="l"/>
                <a:tab pos="7220758" algn="l"/>
                <a:tab pos="7628149" algn="l"/>
                <a:tab pos="8035540" algn="l"/>
                <a:tab pos="8442932" algn="l"/>
              </a:tabLst>
            </a:pPr>
            <a:endParaRPr lang="pt-BR" sz="2539" dirty="0"/>
          </a:p>
          <a:p>
            <a:pPr marL="0" indent="0">
              <a:buNone/>
              <a:tabLst>
                <a:tab pos="702498" algn="l"/>
                <a:tab pos="1109890" algn="l"/>
                <a:tab pos="1517280" algn="l"/>
                <a:tab pos="1924672" algn="l"/>
                <a:tab pos="2332063" algn="l"/>
                <a:tab pos="2739455" algn="l"/>
                <a:tab pos="3146845" algn="l"/>
                <a:tab pos="3554237" algn="l"/>
                <a:tab pos="3961628" algn="l"/>
                <a:tab pos="4369020" algn="l"/>
                <a:tab pos="4776410" algn="l"/>
                <a:tab pos="5183802" algn="l"/>
                <a:tab pos="5591193" algn="l"/>
                <a:tab pos="5998584" algn="l"/>
                <a:tab pos="6405975" algn="l"/>
                <a:tab pos="6813367" algn="l"/>
                <a:tab pos="7220758" algn="l"/>
                <a:tab pos="7628149" algn="l"/>
                <a:tab pos="8035540" algn="l"/>
                <a:tab pos="8442932" algn="l"/>
              </a:tabLst>
            </a:pPr>
            <a:r>
              <a:rPr lang="pt-BR" sz="2539" dirty="0"/>
              <a:t>Existem estudos sérios que verificam que cores transmitem sensações.</a:t>
            </a:r>
          </a:p>
          <a:p>
            <a:pPr marL="0" indent="0">
              <a:buNone/>
              <a:tabLst>
                <a:tab pos="702498" algn="l"/>
                <a:tab pos="1109890" algn="l"/>
                <a:tab pos="1517280" algn="l"/>
                <a:tab pos="1924672" algn="l"/>
                <a:tab pos="2332063" algn="l"/>
                <a:tab pos="2739455" algn="l"/>
                <a:tab pos="3146845" algn="l"/>
                <a:tab pos="3554237" algn="l"/>
                <a:tab pos="3961628" algn="l"/>
                <a:tab pos="4369020" algn="l"/>
                <a:tab pos="4776410" algn="l"/>
                <a:tab pos="5183802" algn="l"/>
                <a:tab pos="5591193" algn="l"/>
                <a:tab pos="5998584" algn="l"/>
                <a:tab pos="6405975" algn="l"/>
                <a:tab pos="6813367" algn="l"/>
                <a:tab pos="7220758" algn="l"/>
                <a:tab pos="7628149" algn="l"/>
                <a:tab pos="8035540" algn="l"/>
                <a:tab pos="8442932" algn="l"/>
              </a:tabLst>
            </a:pPr>
            <a:endParaRPr lang="pt-BR" sz="2539" dirty="0"/>
          </a:p>
          <a:p>
            <a:pPr marL="0" indent="0">
              <a:buNone/>
              <a:tabLst>
                <a:tab pos="702498" algn="l"/>
                <a:tab pos="1109890" algn="l"/>
                <a:tab pos="1517280" algn="l"/>
                <a:tab pos="1924672" algn="l"/>
                <a:tab pos="2332063" algn="l"/>
                <a:tab pos="2739455" algn="l"/>
                <a:tab pos="3146845" algn="l"/>
                <a:tab pos="3554237" algn="l"/>
                <a:tab pos="3961628" algn="l"/>
                <a:tab pos="4369020" algn="l"/>
                <a:tab pos="4776410" algn="l"/>
                <a:tab pos="5183802" algn="l"/>
                <a:tab pos="5591193" algn="l"/>
                <a:tab pos="5998584" algn="l"/>
                <a:tab pos="6405975" algn="l"/>
                <a:tab pos="6813367" algn="l"/>
                <a:tab pos="7220758" algn="l"/>
                <a:tab pos="7628149" algn="l"/>
                <a:tab pos="8035540" algn="l"/>
                <a:tab pos="8442932" algn="l"/>
              </a:tabLst>
            </a:pPr>
            <a:r>
              <a:rPr lang="pt-BR" sz="2539" dirty="0"/>
              <a:t> A publicidade sabe disto, e usa os efeitos subliminares das cores e suas combinações.</a:t>
            </a:r>
          </a:p>
          <a:p>
            <a:pPr marL="0" indent="0">
              <a:lnSpc>
                <a:spcPct val="93000"/>
              </a:lnSpc>
              <a:spcAft>
                <a:spcPts val="1292"/>
              </a:spcAft>
              <a:buNone/>
              <a:tabLst>
                <a:tab pos="702498" algn="l"/>
                <a:tab pos="1109890" algn="l"/>
                <a:tab pos="1517280" algn="l"/>
                <a:tab pos="1924672" algn="l"/>
                <a:tab pos="2332063" algn="l"/>
                <a:tab pos="2739455" algn="l"/>
                <a:tab pos="3146845" algn="l"/>
                <a:tab pos="3554237" algn="l"/>
                <a:tab pos="3961628" algn="l"/>
                <a:tab pos="4369020" algn="l"/>
                <a:tab pos="4776410" algn="l"/>
                <a:tab pos="5183802" algn="l"/>
                <a:tab pos="5591193" algn="l"/>
                <a:tab pos="5998584" algn="l"/>
                <a:tab pos="6405975" algn="l"/>
                <a:tab pos="6813367" algn="l"/>
                <a:tab pos="7220758" algn="l"/>
                <a:tab pos="7628149" algn="l"/>
                <a:tab pos="8035540" algn="l"/>
                <a:tab pos="8442932" algn="l"/>
              </a:tabLst>
            </a:pPr>
            <a:endParaRPr lang="en-GB" sz="2539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482108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3"/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755576" y="2132856"/>
            <a:ext cx="7770812" cy="3721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marL="0" indent="0">
              <a:lnSpc>
                <a:spcPct val="130000"/>
              </a:lnSpc>
              <a:buNone/>
              <a:tabLst>
                <a:tab pos="702498" algn="l"/>
                <a:tab pos="1109890" algn="l"/>
                <a:tab pos="1517280" algn="l"/>
                <a:tab pos="1924672" algn="l"/>
                <a:tab pos="2332063" algn="l"/>
                <a:tab pos="2739455" algn="l"/>
                <a:tab pos="3146845" algn="l"/>
                <a:tab pos="3554237" algn="l"/>
                <a:tab pos="3961628" algn="l"/>
                <a:tab pos="4369020" algn="l"/>
                <a:tab pos="4776410" algn="l"/>
                <a:tab pos="5183802" algn="l"/>
                <a:tab pos="5591193" algn="l"/>
                <a:tab pos="5998584" algn="l"/>
                <a:tab pos="6405975" algn="l"/>
                <a:tab pos="6813367" algn="l"/>
                <a:tab pos="7220758" algn="l"/>
                <a:tab pos="7628149" algn="l"/>
                <a:tab pos="8035540" algn="l"/>
                <a:tab pos="8442932" algn="l"/>
              </a:tabLst>
            </a:pPr>
            <a:r>
              <a:rPr lang="pt-BR" sz="2902" dirty="0"/>
              <a:t>Mas quanto a melhor combinação, podemos usar o conceito de harmonia e contraste para nos ajudar na escolha.</a:t>
            </a:r>
          </a:p>
          <a:p>
            <a:pPr marL="0" indent="0">
              <a:lnSpc>
                <a:spcPct val="130000"/>
              </a:lnSpc>
              <a:buNone/>
              <a:tabLst>
                <a:tab pos="702498" algn="l"/>
                <a:tab pos="1109890" algn="l"/>
                <a:tab pos="1517280" algn="l"/>
                <a:tab pos="1924672" algn="l"/>
                <a:tab pos="2332063" algn="l"/>
                <a:tab pos="2739455" algn="l"/>
                <a:tab pos="3146845" algn="l"/>
                <a:tab pos="3554237" algn="l"/>
                <a:tab pos="3961628" algn="l"/>
                <a:tab pos="4369020" algn="l"/>
                <a:tab pos="4776410" algn="l"/>
                <a:tab pos="5183802" algn="l"/>
                <a:tab pos="5591193" algn="l"/>
                <a:tab pos="5998584" algn="l"/>
                <a:tab pos="6405975" algn="l"/>
                <a:tab pos="6813367" algn="l"/>
                <a:tab pos="7220758" algn="l"/>
                <a:tab pos="7628149" algn="l"/>
                <a:tab pos="8035540" algn="l"/>
                <a:tab pos="8442932" algn="l"/>
              </a:tabLst>
            </a:pPr>
            <a:endParaRPr lang="pt-BR" sz="2902" dirty="0"/>
          </a:p>
          <a:p>
            <a:pPr marL="0" indent="0">
              <a:lnSpc>
                <a:spcPct val="130000"/>
              </a:lnSpc>
              <a:buNone/>
              <a:tabLst>
                <a:tab pos="702498" algn="l"/>
                <a:tab pos="1109890" algn="l"/>
                <a:tab pos="1517280" algn="l"/>
                <a:tab pos="1924672" algn="l"/>
                <a:tab pos="2332063" algn="l"/>
                <a:tab pos="2739455" algn="l"/>
                <a:tab pos="3146845" algn="l"/>
                <a:tab pos="3554237" algn="l"/>
                <a:tab pos="3961628" algn="l"/>
                <a:tab pos="4369020" algn="l"/>
                <a:tab pos="4776410" algn="l"/>
                <a:tab pos="5183802" algn="l"/>
                <a:tab pos="5591193" algn="l"/>
                <a:tab pos="5998584" algn="l"/>
                <a:tab pos="6405975" algn="l"/>
                <a:tab pos="6813367" algn="l"/>
                <a:tab pos="7220758" algn="l"/>
                <a:tab pos="7628149" algn="l"/>
                <a:tab pos="8035540" algn="l"/>
                <a:tab pos="8442932" algn="l"/>
              </a:tabLst>
            </a:pPr>
            <a:r>
              <a:rPr lang="pt-BR" sz="2902" dirty="0"/>
              <a:t>Analisemos a seguinte propaganda:</a:t>
            </a:r>
          </a:p>
          <a:p>
            <a:pPr marL="0" indent="0">
              <a:lnSpc>
                <a:spcPct val="93000"/>
              </a:lnSpc>
              <a:spcAft>
                <a:spcPts val="1292"/>
              </a:spcAft>
              <a:buNone/>
              <a:tabLst>
                <a:tab pos="702498" algn="l"/>
                <a:tab pos="1109890" algn="l"/>
                <a:tab pos="1517280" algn="l"/>
                <a:tab pos="1924672" algn="l"/>
                <a:tab pos="2332063" algn="l"/>
                <a:tab pos="2739455" algn="l"/>
                <a:tab pos="3146845" algn="l"/>
                <a:tab pos="3554237" algn="l"/>
                <a:tab pos="3961628" algn="l"/>
                <a:tab pos="4369020" algn="l"/>
                <a:tab pos="4776410" algn="l"/>
                <a:tab pos="5183802" algn="l"/>
                <a:tab pos="5591193" algn="l"/>
                <a:tab pos="5998584" algn="l"/>
                <a:tab pos="6405975" algn="l"/>
                <a:tab pos="6813367" algn="l"/>
                <a:tab pos="7220758" algn="l"/>
                <a:tab pos="7628149" algn="l"/>
                <a:tab pos="8035540" algn="l"/>
                <a:tab pos="8442932" algn="l"/>
              </a:tabLst>
            </a:pPr>
            <a:endParaRPr lang="en-GB" sz="2902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782082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Picture 4" descr="OI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29"/>
          <a:stretch>
            <a:fillRect/>
          </a:stretch>
        </p:blipFill>
        <p:spPr bwMode="auto">
          <a:xfrm>
            <a:off x="2351905" y="1078311"/>
            <a:ext cx="4333035" cy="56818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9264342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3"/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4573588" y="1339850"/>
            <a:ext cx="4570412" cy="4832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marL="0" indent="0">
              <a:buNone/>
              <a:tabLst>
                <a:tab pos="702498" algn="l"/>
                <a:tab pos="1109890" algn="l"/>
                <a:tab pos="1517280" algn="l"/>
                <a:tab pos="1924672" algn="l"/>
                <a:tab pos="2332063" algn="l"/>
                <a:tab pos="2739455" algn="l"/>
                <a:tab pos="3146845" algn="l"/>
                <a:tab pos="3554237" algn="l"/>
                <a:tab pos="3961628" algn="l"/>
                <a:tab pos="4369020" algn="l"/>
                <a:tab pos="4776410" algn="l"/>
                <a:tab pos="5183802" algn="l"/>
                <a:tab pos="5591193" algn="l"/>
                <a:tab pos="5998584" algn="l"/>
                <a:tab pos="6405975" algn="l"/>
                <a:tab pos="6813367" algn="l"/>
                <a:tab pos="7220758" algn="l"/>
                <a:tab pos="7628149" algn="l"/>
                <a:tab pos="8035540" algn="l"/>
                <a:tab pos="8442932" algn="l"/>
              </a:tabLst>
            </a:pPr>
            <a:r>
              <a:rPr lang="pt-BR" sz="2539" dirty="0"/>
              <a:t>O que podemos observar é que há uma grande harmonia de cores, nas roupas, no fundo...</a:t>
            </a:r>
          </a:p>
          <a:p>
            <a:pPr marL="0" indent="0">
              <a:buNone/>
              <a:tabLst>
                <a:tab pos="702498" algn="l"/>
                <a:tab pos="1109890" algn="l"/>
                <a:tab pos="1517280" algn="l"/>
                <a:tab pos="1924672" algn="l"/>
                <a:tab pos="2332063" algn="l"/>
                <a:tab pos="2739455" algn="l"/>
                <a:tab pos="3146845" algn="l"/>
                <a:tab pos="3554237" algn="l"/>
                <a:tab pos="3961628" algn="l"/>
                <a:tab pos="4369020" algn="l"/>
                <a:tab pos="4776410" algn="l"/>
                <a:tab pos="5183802" algn="l"/>
                <a:tab pos="5591193" algn="l"/>
                <a:tab pos="5998584" algn="l"/>
                <a:tab pos="6405975" algn="l"/>
                <a:tab pos="6813367" algn="l"/>
                <a:tab pos="7220758" algn="l"/>
                <a:tab pos="7628149" algn="l"/>
                <a:tab pos="8035540" algn="l"/>
                <a:tab pos="8442932" algn="l"/>
              </a:tabLst>
            </a:pPr>
            <a:endParaRPr lang="pt-BR" sz="2539" dirty="0"/>
          </a:p>
          <a:p>
            <a:pPr marL="0" indent="0">
              <a:buNone/>
              <a:tabLst>
                <a:tab pos="702498" algn="l"/>
                <a:tab pos="1109890" algn="l"/>
                <a:tab pos="1517280" algn="l"/>
                <a:tab pos="1924672" algn="l"/>
                <a:tab pos="2332063" algn="l"/>
                <a:tab pos="2739455" algn="l"/>
                <a:tab pos="3146845" algn="l"/>
                <a:tab pos="3554237" algn="l"/>
                <a:tab pos="3961628" algn="l"/>
                <a:tab pos="4369020" algn="l"/>
                <a:tab pos="4776410" algn="l"/>
                <a:tab pos="5183802" algn="l"/>
                <a:tab pos="5591193" algn="l"/>
                <a:tab pos="5998584" algn="l"/>
                <a:tab pos="6405975" algn="l"/>
                <a:tab pos="6813367" algn="l"/>
                <a:tab pos="7220758" algn="l"/>
                <a:tab pos="7628149" algn="l"/>
                <a:tab pos="8035540" algn="l"/>
                <a:tab pos="8442932" algn="l"/>
              </a:tabLst>
            </a:pPr>
            <a:r>
              <a:rPr lang="pt-BR" sz="2539" dirty="0"/>
              <a:t>A única peça desta publicidade que não entra em harmonia com o resto da imagem é a marca da Oi, em amarelo.</a:t>
            </a:r>
          </a:p>
          <a:p>
            <a:pPr marL="0" indent="0">
              <a:lnSpc>
                <a:spcPct val="93000"/>
              </a:lnSpc>
              <a:spcAft>
                <a:spcPts val="1292"/>
              </a:spcAft>
              <a:buNone/>
              <a:tabLst>
                <a:tab pos="702498" algn="l"/>
                <a:tab pos="1109890" algn="l"/>
                <a:tab pos="1517280" algn="l"/>
                <a:tab pos="1924672" algn="l"/>
                <a:tab pos="2332063" algn="l"/>
                <a:tab pos="2739455" algn="l"/>
                <a:tab pos="3146845" algn="l"/>
                <a:tab pos="3554237" algn="l"/>
                <a:tab pos="3961628" algn="l"/>
                <a:tab pos="4369020" algn="l"/>
                <a:tab pos="4776410" algn="l"/>
                <a:tab pos="5183802" algn="l"/>
                <a:tab pos="5591193" algn="l"/>
                <a:tab pos="5998584" algn="l"/>
                <a:tab pos="6405975" algn="l"/>
                <a:tab pos="6813367" algn="l"/>
                <a:tab pos="7220758" algn="l"/>
                <a:tab pos="7628149" algn="l"/>
                <a:tab pos="8035540" algn="l"/>
                <a:tab pos="8442932" algn="l"/>
              </a:tabLst>
            </a:pPr>
            <a:endParaRPr lang="en-GB" sz="2539" dirty="0">
              <a:solidFill>
                <a:schemeClr val="tx1"/>
              </a:solidFill>
            </a:endParaRPr>
          </a:p>
        </p:txBody>
      </p:sp>
      <p:pic>
        <p:nvPicPr>
          <p:cNvPr id="48131" name="Picture 4" descr="OI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29"/>
          <a:stretch>
            <a:fillRect/>
          </a:stretch>
        </p:blipFill>
        <p:spPr bwMode="auto">
          <a:xfrm>
            <a:off x="395536" y="1271087"/>
            <a:ext cx="3760096" cy="49304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5665617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3"/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4502373" y="1182853"/>
            <a:ext cx="4603750" cy="4243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marL="0" indent="0">
              <a:lnSpc>
                <a:spcPct val="130000"/>
              </a:lnSpc>
              <a:buNone/>
              <a:tabLst>
                <a:tab pos="702498" algn="l"/>
                <a:tab pos="1109890" algn="l"/>
                <a:tab pos="1517280" algn="l"/>
                <a:tab pos="1924672" algn="l"/>
                <a:tab pos="2332063" algn="l"/>
                <a:tab pos="2739455" algn="l"/>
                <a:tab pos="3146845" algn="l"/>
                <a:tab pos="3554237" algn="l"/>
                <a:tab pos="3961628" algn="l"/>
                <a:tab pos="4369020" algn="l"/>
                <a:tab pos="4776410" algn="l"/>
                <a:tab pos="5183802" algn="l"/>
                <a:tab pos="5591193" algn="l"/>
                <a:tab pos="5998584" algn="l"/>
                <a:tab pos="6405975" algn="l"/>
                <a:tab pos="6813367" algn="l"/>
                <a:tab pos="7220758" algn="l"/>
                <a:tab pos="7628149" algn="l"/>
                <a:tab pos="8035540" algn="l"/>
                <a:tab pos="8442932" algn="l"/>
              </a:tabLst>
            </a:pPr>
            <a:r>
              <a:rPr lang="pt-BR" sz="2800" dirty="0"/>
              <a:t>Agora eu vos pergunto: qual a cor complementar do amarelo?</a:t>
            </a:r>
          </a:p>
          <a:p>
            <a:pPr marL="0" indent="0">
              <a:lnSpc>
                <a:spcPct val="130000"/>
              </a:lnSpc>
              <a:buNone/>
              <a:tabLst>
                <a:tab pos="702498" algn="l"/>
                <a:tab pos="1109890" algn="l"/>
                <a:tab pos="1517280" algn="l"/>
                <a:tab pos="1924672" algn="l"/>
                <a:tab pos="2332063" algn="l"/>
                <a:tab pos="2739455" algn="l"/>
                <a:tab pos="3146845" algn="l"/>
                <a:tab pos="3554237" algn="l"/>
                <a:tab pos="3961628" algn="l"/>
                <a:tab pos="4369020" algn="l"/>
                <a:tab pos="4776410" algn="l"/>
                <a:tab pos="5183802" algn="l"/>
                <a:tab pos="5591193" algn="l"/>
                <a:tab pos="5998584" algn="l"/>
                <a:tab pos="6405975" algn="l"/>
                <a:tab pos="6813367" algn="l"/>
                <a:tab pos="7220758" algn="l"/>
                <a:tab pos="7628149" algn="l"/>
                <a:tab pos="8035540" algn="l"/>
                <a:tab pos="8442932" algn="l"/>
              </a:tabLst>
            </a:pPr>
            <a:endParaRPr lang="pt-BR" sz="2800" dirty="0"/>
          </a:p>
          <a:p>
            <a:pPr marL="0" indent="0">
              <a:lnSpc>
                <a:spcPct val="130000"/>
              </a:lnSpc>
              <a:buNone/>
              <a:tabLst>
                <a:tab pos="702498" algn="l"/>
                <a:tab pos="1109890" algn="l"/>
                <a:tab pos="1517280" algn="l"/>
                <a:tab pos="1924672" algn="l"/>
                <a:tab pos="2332063" algn="l"/>
                <a:tab pos="2739455" algn="l"/>
                <a:tab pos="3146845" algn="l"/>
                <a:tab pos="3554237" algn="l"/>
                <a:tab pos="3961628" algn="l"/>
                <a:tab pos="4369020" algn="l"/>
                <a:tab pos="4776410" algn="l"/>
                <a:tab pos="5183802" algn="l"/>
                <a:tab pos="5591193" algn="l"/>
                <a:tab pos="5998584" algn="l"/>
                <a:tab pos="6405975" algn="l"/>
                <a:tab pos="6813367" algn="l"/>
                <a:tab pos="7220758" algn="l"/>
                <a:tab pos="7628149" algn="l"/>
                <a:tab pos="8035540" algn="l"/>
                <a:tab pos="8442932" algn="l"/>
              </a:tabLst>
            </a:pPr>
            <a:r>
              <a:rPr lang="pt-BR" sz="2800" dirty="0"/>
              <a:t>Podem consultar o disco cromático (Roda de </a:t>
            </a:r>
            <a:r>
              <a:rPr lang="pt-BR" sz="2800" dirty="0" err="1"/>
              <a:t>Itten</a:t>
            </a:r>
            <a:r>
              <a:rPr lang="pt-BR" sz="2800" dirty="0"/>
              <a:t>)...</a:t>
            </a:r>
          </a:p>
          <a:p>
            <a:pPr marL="0" indent="0">
              <a:lnSpc>
                <a:spcPct val="93000"/>
              </a:lnSpc>
              <a:spcAft>
                <a:spcPts val="1292"/>
              </a:spcAft>
              <a:buNone/>
              <a:tabLst>
                <a:tab pos="702498" algn="l"/>
                <a:tab pos="1109890" algn="l"/>
                <a:tab pos="1517280" algn="l"/>
                <a:tab pos="1924672" algn="l"/>
                <a:tab pos="2332063" algn="l"/>
                <a:tab pos="2739455" algn="l"/>
                <a:tab pos="3146845" algn="l"/>
                <a:tab pos="3554237" algn="l"/>
                <a:tab pos="3961628" algn="l"/>
                <a:tab pos="4369020" algn="l"/>
                <a:tab pos="4776410" algn="l"/>
                <a:tab pos="5183802" algn="l"/>
                <a:tab pos="5591193" algn="l"/>
                <a:tab pos="5998584" algn="l"/>
                <a:tab pos="6405975" algn="l"/>
                <a:tab pos="6813367" algn="l"/>
                <a:tab pos="7220758" algn="l"/>
                <a:tab pos="7628149" algn="l"/>
                <a:tab pos="8035540" algn="l"/>
                <a:tab pos="8442932" algn="l"/>
              </a:tabLst>
            </a:pPr>
            <a:endParaRPr lang="en-GB" sz="2800" dirty="0">
              <a:solidFill>
                <a:schemeClr val="tx1"/>
              </a:solidFill>
            </a:endParaRPr>
          </a:p>
        </p:txBody>
      </p:sp>
      <p:pic>
        <p:nvPicPr>
          <p:cNvPr id="49155" name="Picture 4" descr="OI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29"/>
          <a:stretch>
            <a:fillRect/>
          </a:stretch>
        </p:blipFill>
        <p:spPr bwMode="auto">
          <a:xfrm>
            <a:off x="395536" y="1323345"/>
            <a:ext cx="3760096" cy="49304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9" descr="http://robsonmoulin.files.wordpress.com/2009/09/circulo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4653136"/>
            <a:ext cx="1993986" cy="207680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330805171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3"/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971600" y="1455879"/>
            <a:ext cx="8226425" cy="1116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marL="384359" indent="-289349">
              <a:buNone/>
              <a:tabLst>
                <a:tab pos="702498" algn="l"/>
                <a:tab pos="1109890" algn="l"/>
                <a:tab pos="1517280" algn="l"/>
                <a:tab pos="1924672" algn="l"/>
                <a:tab pos="2332063" algn="l"/>
                <a:tab pos="2739455" algn="l"/>
                <a:tab pos="3146845" algn="l"/>
                <a:tab pos="3554237" algn="l"/>
                <a:tab pos="3961628" algn="l"/>
                <a:tab pos="4369020" algn="l"/>
                <a:tab pos="4776410" algn="l"/>
                <a:tab pos="5183802" algn="l"/>
                <a:tab pos="5591193" algn="l"/>
                <a:tab pos="5998584" algn="l"/>
                <a:tab pos="6405975" algn="l"/>
                <a:tab pos="6813367" algn="l"/>
                <a:tab pos="7220758" algn="l"/>
                <a:tab pos="7628149" algn="l"/>
                <a:tab pos="8035540" algn="l"/>
                <a:tab pos="8442932" algn="l"/>
              </a:tabLst>
            </a:pPr>
            <a:r>
              <a:rPr lang="pt-BR" dirty="0" smtClean="0">
                <a:solidFill>
                  <a:schemeClr val="tx1"/>
                </a:solidFill>
              </a:rPr>
              <a:t>Os segundos a responderem foram os árabes.</a:t>
            </a:r>
          </a:p>
          <a:p>
            <a:pPr marL="384359" indent="-289349">
              <a:buNone/>
              <a:tabLst>
                <a:tab pos="702498" algn="l"/>
                <a:tab pos="1109890" algn="l"/>
                <a:tab pos="1517280" algn="l"/>
                <a:tab pos="1924672" algn="l"/>
                <a:tab pos="2332063" algn="l"/>
                <a:tab pos="2739455" algn="l"/>
                <a:tab pos="3146845" algn="l"/>
                <a:tab pos="3554237" algn="l"/>
                <a:tab pos="3961628" algn="l"/>
                <a:tab pos="4369020" algn="l"/>
                <a:tab pos="4776410" algn="l"/>
                <a:tab pos="5183802" algn="l"/>
                <a:tab pos="5591193" algn="l"/>
                <a:tab pos="5998584" algn="l"/>
                <a:tab pos="6405975" algn="l"/>
                <a:tab pos="6813367" algn="l"/>
                <a:tab pos="7220758" algn="l"/>
                <a:tab pos="7628149" algn="l"/>
                <a:tab pos="8035540" algn="l"/>
                <a:tab pos="8442932" algn="l"/>
              </a:tabLst>
            </a:pPr>
            <a:r>
              <a:rPr lang="pt-BR" dirty="0" smtClean="0">
                <a:solidFill>
                  <a:schemeClr val="tx1"/>
                </a:solidFill>
              </a:rPr>
              <a:t>Em particular um filósofo e cientista</a:t>
            </a:r>
            <a:r>
              <a:rPr lang="pt-BR" b="1" dirty="0" smtClean="0">
                <a:solidFill>
                  <a:schemeClr val="tx1"/>
                </a:solidFill>
              </a:rPr>
              <a:t>: </a:t>
            </a:r>
            <a:r>
              <a:rPr lang="pt-BR" sz="3990" b="1" dirty="0" err="1">
                <a:solidFill>
                  <a:schemeClr val="tx1"/>
                </a:solidFill>
              </a:rPr>
              <a:t>Alhazen</a:t>
            </a:r>
            <a:r>
              <a:rPr lang="pt-BR" dirty="0" smtClean="0">
                <a:solidFill>
                  <a:schemeClr val="tx1"/>
                </a:solidFill>
              </a:rPr>
              <a:t>.</a:t>
            </a:r>
          </a:p>
          <a:p>
            <a:pPr marL="384359" indent="-289349">
              <a:buNone/>
              <a:tabLst>
                <a:tab pos="702498" algn="l"/>
                <a:tab pos="1109890" algn="l"/>
                <a:tab pos="1517280" algn="l"/>
                <a:tab pos="1924672" algn="l"/>
                <a:tab pos="2332063" algn="l"/>
                <a:tab pos="2739455" algn="l"/>
                <a:tab pos="3146845" algn="l"/>
                <a:tab pos="3554237" algn="l"/>
                <a:tab pos="3961628" algn="l"/>
                <a:tab pos="4369020" algn="l"/>
                <a:tab pos="4776410" algn="l"/>
                <a:tab pos="5183802" algn="l"/>
                <a:tab pos="5591193" algn="l"/>
                <a:tab pos="5998584" algn="l"/>
                <a:tab pos="6405975" algn="l"/>
                <a:tab pos="6813367" algn="l"/>
                <a:tab pos="7220758" algn="l"/>
                <a:tab pos="7628149" algn="l"/>
                <a:tab pos="8035540" algn="l"/>
                <a:tab pos="8442932" algn="l"/>
              </a:tabLst>
            </a:pPr>
            <a:endParaRPr lang="pt-BR" dirty="0" smtClean="0">
              <a:solidFill>
                <a:schemeClr val="tx1"/>
              </a:solidFill>
            </a:endParaRPr>
          </a:p>
          <a:p>
            <a:pPr marL="384359" indent="-289349">
              <a:lnSpc>
                <a:spcPct val="93000"/>
              </a:lnSpc>
              <a:spcAft>
                <a:spcPts val="1292"/>
              </a:spcAft>
              <a:buNone/>
              <a:tabLst>
                <a:tab pos="702498" algn="l"/>
                <a:tab pos="1109890" algn="l"/>
                <a:tab pos="1517280" algn="l"/>
                <a:tab pos="1924672" algn="l"/>
                <a:tab pos="2332063" algn="l"/>
                <a:tab pos="2739455" algn="l"/>
                <a:tab pos="3146845" algn="l"/>
                <a:tab pos="3554237" algn="l"/>
                <a:tab pos="3961628" algn="l"/>
                <a:tab pos="4369020" algn="l"/>
                <a:tab pos="4776410" algn="l"/>
                <a:tab pos="5183802" algn="l"/>
                <a:tab pos="5591193" algn="l"/>
                <a:tab pos="5998584" algn="l"/>
                <a:tab pos="6405975" algn="l"/>
                <a:tab pos="6813367" algn="l"/>
                <a:tab pos="7220758" algn="l"/>
                <a:tab pos="7628149" algn="l"/>
                <a:tab pos="8035540" algn="l"/>
                <a:tab pos="8442932" algn="l"/>
              </a:tabLst>
            </a:pPr>
            <a:endParaRPr lang="en-GB" dirty="0" smtClean="0">
              <a:solidFill>
                <a:schemeClr val="tx1"/>
              </a:solidFill>
            </a:endParaRPr>
          </a:p>
        </p:txBody>
      </p:sp>
      <p:pic>
        <p:nvPicPr>
          <p:cNvPr id="8195" name="Picture 5" descr="http://historyofscience.com/G2I/timeline/images/Ibn_al-haytham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6" y="2847625"/>
            <a:ext cx="2825830" cy="3433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tângulo 4"/>
          <p:cNvSpPr/>
          <p:nvPr/>
        </p:nvSpPr>
        <p:spPr>
          <a:xfrm>
            <a:off x="2223671" y="3022976"/>
            <a:ext cx="6495234" cy="2771913"/>
          </a:xfrm>
          <a:prstGeom prst="rect">
            <a:avLst/>
          </a:prstGeom>
        </p:spPr>
        <p:txBody>
          <a:bodyPr>
            <a:spAutoFit/>
          </a:bodyPr>
          <a:lstStyle/>
          <a:p>
            <a:pPr marL="384359" indent="-289349" algn="ctr">
              <a:tabLst>
                <a:tab pos="702498" algn="l"/>
                <a:tab pos="1109890" algn="l"/>
                <a:tab pos="1517280" algn="l"/>
                <a:tab pos="1924672" algn="l"/>
                <a:tab pos="2332063" algn="l"/>
                <a:tab pos="2739455" algn="l"/>
                <a:tab pos="3146845" algn="l"/>
                <a:tab pos="3554237" algn="l"/>
                <a:tab pos="3961628" algn="l"/>
                <a:tab pos="4369020" algn="l"/>
                <a:tab pos="4776410" algn="l"/>
                <a:tab pos="5183802" algn="l"/>
                <a:tab pos="5591193" algn="l"/>
                <a:tab pos="5998584" algn="l"/>
                <a:tab pos="6405975" algn="l"/>
                <a:tab pos="6813367" algn="l"/>
                <a:tab pos="7220758" algn="l"/>
                <a:tab pos="7628149" algn="l"/>
                <a:tab pos="8035540" algn="l"/>
                <a:tab pos="8442932" algn="l"/>
              </a:tabLst>
              <a:defRPr/>
            </a:pPr>
            <a:r>
              <a:rPr lang="pt-BR" sz="2800" kern="0" dirty="0">
                <a:solidFill>
                  <a:srgbClr val="000000"/>
                </a:solidFill>
                <a:latin typeface="+mj-lt"/>
              </a:rPr>
              <a:t>Ele formulou várias teorias, chegando a dissecar olhos humanos e de animais, para entender seu funcionamento. Foi o primeiro a descobrir a retina e o cristalino, fazendo desenhos aprimorados da fisiologia.</a:t>
            </a:r>
          </a:p>
        </p:txBody>
      </p:sp>
    </p:spTree>
    <p:extLst>
      <p:ext uri="{BB962C8B-B14F-4D97-AF65-F5344CB8AC3E}">
        <p14:creationId xmlns:p14="http://schemas.microsoft.com/office/powerpoint/2010/main" val="237027885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3"/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4499992" y="1412776"/>
            <a:ext cx="4406900" cy="4832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marL="0" indent="0">
              <a:buNone/>
              <a:tabLst>
                <a:tab pos="702498" algn="l"/>
                <a:tab pos="1109890" algn="l"/>
                <a:tab pos="1517280" algn="l"/>
                <a:tab pos="1924672" algn="l"/>
                <a:tab pos="2332063" algn="l"/>
                <a:tab pos="2739455" algn="l"/>
                <a:tab pos="3146845" algn="l"/>
                <a:tab pos="3554237" algn="l"/>
                <a:tab pos="3961628" algn="l"/>
                <a:tab pos="4369020" algn="l"/>
                <a:tab pos="4776410" algn="l"/>
                <a:tab pos="5183802" algn="l"/>
                <a:tab pos="5591193" algn="l"/>
                <a:tab pos="5998584" algn="l"/>
                <a:tab pos="6405975" algn="l"/>
                <a:tab pos="6813367" algn="l"/>
                <a:tab pos="7220758" algn="l"/>
                <a:tab pos="7628149" algn="l"/>
                <a:tab pos="8035540" algn="l"/>
                <a:tab pos="8442932" algn="l"/>
              </a:tabLst>
            </a:pPr>
            <a:r>
              <a:rPr lang="pt-BR" sz="2539" dirty="0"/>
              <a:t>Sim!!! O roxo, ou violeta como preferirem (também podemos chamar de púrpura...)</a:t>
            </a:r>
          </a:p>
          <a:p>
            <a:pPr marL="0" indent="0">
              <a:buNone/>
              <a:tabLst>
                <a:tab pos="702498" algn="l"/>
                <a:tab pos="1109890" algn="l"/>
                <a:tab pos="1517280" algn="l"/>
                <a:tab pos="1924672" algn="l"/>
                <a:tab pos="2332063" algn="l"/>
                <a:tab pos="2739455" algn="l"/>
                <a:tab pos="3146845" algn="l"/>
                <a:tab pos="3554237" algn="l"/>
                <a:tab pos="3961628" algn="l"/>
                <a:tab pos="4369020" algn="l"/>
                <a:tab pos="4776410" algn="l"/>
                <a:tab pos="5183802" algn="l"/>
                <a:tab pos="5591193" algn="l"/>
                <a:tab pos="5998584" algn="l"/>
                <a:tab pos="6405975" algn="l"/>
                <a:tab pos="6813367" algn="l"/>
                <a:tab pos="7220758" algn="l"/>
                <a:tab pos="7628149" algn="l"/>
                <a:tab pos="8035540" algn="l"/>
                <a:tab pos="8442932" algn="l"/>
              </a:tabLst>
            </a:pPr>
            <a:endParaRPr lang="pt-BR" sz="2539" dirty="0"/>
          </a:p>
          <a:p>
            <a:pPr marL="0" indent="0">
              <a:buNone/>
              <a:tabLst>
                <a:tab pos="702498" algn="l"/>
                <a:tab pos="1109890" algn="l"/>
                <a:tab pos="1517280" algn="l"/>
                <a:tab pos="1924672" algn="l"/>
                <a:tab pos="2332063" algn="l"/>
                <a:tab pos="2739455" algn="l"/>
                <a:tab pos="3146845" algn="l"/>
                <a:tab pos="3554237" algn="l"/>
                <a:tab pos="3961628" algn="l"/>
                <a:tab pos="4369020" algn="l"/>
                <a:tab pos="4776410" algn="l"/>
                <a:tab pos="5183802" algn="l"/>
                <a:tab pos="5591193" algn="l"/>
                <a:tab pos="5998584" algn="l"/>
                <a:tab pos="6405975" algn="l"/>
                <a:tab pos="6813367" algn="l"/>
                <a:tab pos="7220758" algn="l"/>
                <a:tab pos="7628149" algn="l"/>
                <a:tab pos="8035540" algn="l"/>
                <a:tab pos="8442932" algn="l"/>
              </a:tabLst>
            </a:pPr>
            <a:r>
              <a:rPr lang="pt-BR" sz="2539" dirty="0"/>
              <a:t>Enfim... Foi proposital a Oi escolher tons de roxo para o resto da imagem.</a:t>
            </a:r>
          </a:p>
          <a:p>
            <a:pPr marL="0" indent="0">
              <a:buNone/>
              <a:tabLst>
                <a:tab pos="702498" algn="l"/>
                <a:tab pos="1109890" algn="l"/>
                <a:tab pos="1517280" algn="l"/>
                <a:tab pos="1924672" algn="l"/>
                <a:tab pos="2332063" algn="l"/>
                <a:tab pos="2739455" algn="l"/>
                <a:tab pos="3146845" algn="l"/>
                <a:tab pos="3554237" algn="l"/>
                <a:tab pos="3961628" algn="l"/>
                <a:tab pos="4369020" algn="l"/>
                <a:tab pos="4776410" algn="l"/>
                <a:tab pos="5183802" algn="l"/>
                <a:tab pos="5591193" algn="l"/>
                <a:tab pos="5998584" algn="l"/>
                <a:tab pos="6405975" algn="l"/>
                <a:tab pos="6813367" algn="l"/>
                <a:tab pos="7220758" algn="l"/>
                <a:tab pos="7628149" algn="l"/>
                <a:tab pos="8035540" algn="l"/>
                <a:tab pos="8442932" algn="l"/>
              </a:tabLst>
            </a:pPr>
            <a:endParaRPr lang="pt-BR" sz="2539" dirty="0"/>
          </a:p>
          <a:p>
            <a:pPr marL="0" indent="0">
              <a:buNone/>
              <a:tabLst>
                <a:tab pos="702498" algn="l"/>
                <a:tab pos="1109890" algn="l"/>
                <a:tab pos="1517280" algn="l"/>
                <a:tab pos="1924672" algn="l"/>
                <a:tab pos="2332063" algn="l"/>
                <a:tab pos="2739455" algn="l"/>
                <a:tab pos="3146845" algn="l"/>
                <a:tab pos="3554237" algn="l"/>
                <a:tab pos="3961628" algn="l"/>
                <a:tab pos="4369020" algn="l"/>
                <a:tab pos="4776410" algn="l"/>
                <a:tab pos="5183802" algn="l"/>
                <a:tab pos="5591193" algn="l"/>
                <a:tab pos="5998584" algn="l"/>
                <a:tab pos="6405975" algn="l"/>
                <a:tab pos="6813367" algn="l"/>
                <a:tab pos="7220758" algn="l"/>
                <a:tab pos="7628149" algn="l"/>
                <a:tab pos="8035540" algn="l"/>
                <a:tab pos="8442932" algn="l"/>
              </a:tabLst>
            </a:pPr>
            <a:r>
              <a:rPr lang="pt-BR" sz="2539" dirty="0"/>
              <a:t>Por quê?</a:t>
            </a:r>
          </a:p>
          <a:p>
            <a:pPr marL="0" indent="0">
              <a:lnSpc>
                <a:spcPct val="93000"/>
              </a:lnSpc>
              <a:spcAft>
                <a:spcPts val="1292"/>
              </a:spcAft>
              <a:buNone/>
              <a:tabLst>
                <a:tab pos="702498" algn="l"/>
                <a:tab pos="1109890" algn="l"/>
                <a:tab pos="1517280" algn="l"/>
                <a:tab pos="1924672" algn="l"/>
                <a:tab pos="2332063" algn="l"/>
                <a:tab pos="2739455" algn="l"/>
                <a:tab pos="3146845" algn="l"/>
                <a:tab pos="3554237" algn="l"/>
                <a:tab pos="3961628" algn="l"/>
                <a:tab pos="4369020" algn="l"/>
                <a:tab pos="4776410" algn="l"/>
                <a:tab pos="5183802" algn="l"/>
                <a:tab pos="5591193" algn="l"/>
                <a:tab pos="5998584" algn="l"/>
                <a:tab pos="6405975" algn="l"/>
                <a:tab pos="6813367" algn="l"/>
                <a:tab pos="7220758" algn="l"/>
                <a:tab pos="7628149" algn="l"/>
                <a:tab pos="8035540" algn="l"/>
                <a:tab pos="8442932" algn="l"/>
              </a:tabLst>
            </a:pPr>
            <a:endParaRPr lang="en-GB" sz="2539" dirty="0">
              <a:solidFill>
                <a:schemeClr val="tx1"/>
              </a:solidFill>
            </a:endParaRPr>
          </a:p>
        </p:txBody>
      </p:sp>
      <p:pic>
        <p:nvPicPr>
          <p:cNvPr id="50179" name="Picture 4" descr="OI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29"/>
          <a:stretch>
            <a:fillRect/>
          </a:stretch>
        </p:blipFill>
        <p:spPr bwMode="auto">
          <a:xfrm>
            <a:off x="327497" y="1176110"/>
            <a:ext cx="3760096" cy="49304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3046721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3"/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4427984" y="1412776"/>
            <a:ext cx="4276725" cy="4832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marL="0" indent="0">
              <a:buNone/>
              <a:tabLst>
                <a:tab pos="702498" algn="l"/>
                <a:tab pos="1109890" algn="l"/>
                <a:tab pos="1517280" algn="l"/>
                <a:tab pos="1924672" algn="l"/>
                <a:tab pos="2332063" algn="l"/>
                <a:tab pos="2739455" algn="l"/>
                <a:tab pos="3146845" algn="l"/>
                <a:tab pos="3554237" algn="l"/>
                <a:tab pos="3961628" algn="l"/>
                <a:tab pos="4369020" algn="l"/>
                <a:tab pos="4776410" algn="l"/>
                <a:tab pos="5183802" algn="l"/>
                <a:tab pos="5591193" algn="l"/>
                <a:tab pos="5998584" algn="l"/>
                <a:tab pos="6405975" algn="l"/>
                <a:tab pos="6813367" algn="l"/>
                <a:tab pos="7220758" algn="l"/>
                <a:tab pos="7628149" algn="l"/>
                <a:tab pos="8035540" algn="l"/>
                <a:tab pos="8442932" algn="l"/>
              </a:tabLst>
            </a:pPr>
            <a:r>
              <a:rPr lang="pt-BR" sz="2539" dirty="0"/>
              <a:t>Para destacar sua marca!</a:t>
            </a:r>
          </a:p>
          <a:p>
            <a:pPr marL="0" indent="0">
              <a:buNone/>
              <a:tabLst>
                <a:tab pos="702498" algn="l"/>
                <a:tab pos="1109890" algn="l"/>
                <a:tab pos="1517280" algn="l"/>
                <a:tab pos="1924672" algn="l"/>
                <a:tab pos="2332063" algn="l"/>
                <a:tab pos="2739455" algn="l"/>
                <a:tab pos="3146845" algn="l"/>
                <a:tab pos="3554237" algn="l"/>
                <a:tab pos="3961628" algn="l"/>
                <a:tab pos="4369020" algn="l"/>
                <a:tab pos="4776410" algn="l"/>
                <a:tab pos="5183802" algn="l"/>
                <a:tab pos="5591193" algn="l"/>
                <a:tab pos="5998584" algn="l"/>
                <a:tab pos="6405975" algn="l"/>
                <a:tab pos="6813367" algn="l"/>
                <a:tab pos="7220758" algn="l"/>
                <a:tab pos="7628149" algn="l"/>
                <a:tab pos="8035540" algn="l"/>
                <a:tab pos="8442932" algn="l"/>
              </a:tabLst>
            </a:pPr>
            <a:endParaRPr lang="pt-BR" sz="2539" dirty="0"/>
          </a:p>
          <a:p>
            <a:pPr marL="0" indent="0">
              <a:buNone/>
              <a:tabLst>
                <a:tab pos="702498" algn="l"/>
                <a:tab pos="1109890" algn="l"/>
                <a:tab pos="1517280" algn="l"/>
                <a:tab pos="1924672" algn="l"/>
                <a:tab pos="2332063" algn="l"/>
                <a:tab pos="2739455" algn="l"/>
                <a:tab pos="3146845" algn="l"/>
                <a:tab pos="3554237" algn="l"/>
                <a:tab pos="3961628" algn="l"/>
                <a:tab pos="4369020" algn="l"/>
                <a:tab pos="4776410" algn="l"/>
                <a:tab pos="5183802" algn="l"/>
                <a:tab pos="5591193" algn="l"/>
                <a:tab pos="5998584" algn="l"/>
                <a:tab pos="6405975" algn="l"/>
                <a:tab pos="6813367" algn="l"/>
                <a:tab pos="7220758" algn="l"/>
                <a:tab pos="7628149" algn="l"/>
                <a:tab pos="8035540" algn="l"/>
                <a:tab pos="8442932" algn="l"/>
              </a:tabLst>
            </a:pPr>
            <a:r>
              <a:rPr lang="pt-BR" sz="2539" dirty="0"/>
              <a:t>Quando desejar dirigir os olhos do leitor para algum lugar, use as cores contrárias: crie uma harmonia de cores na imagem, e escolha a cor contrária (complementar), para destacar.</a:t>
            </a:r>
          </a:p>
          <a:p>
            <a:pPr marL="0" indent="0">
              <a:lnSpc>
                <a:spcPct val="93000"/>
              </a:lnSpc>
              <a:spcAft>
                <a:spcPts val="1292"/>
              </a:spcAft>
              <a:buNone/>
              <a:tabLst>
                <a:tab pos="702498" algn="l"/>
                <a:tab pos="1109890" algn="l"/>
                <a:tab pos="1517280" algn="l"/>
                <a:tab pos="1924672" algn="l"/>
                <a:tab pos="2332063" algn="l"/>
                <a:tab pos="2739455" algn="l"/>
                <a:tab pos="3146845" algn="l"/>
                <a:tab pos="3554237" algn="l"/>
                <a:tab pos="3961628" algn="l"/>
                <a:tab pos="4369020" algn="l"/>
                <a:tab pos="4776410" algn="l"/>
                <a:tab pos="5183802" algn="l"/>
                <a:tab pos="5591193" algn="l"/>
                <a:tab pos="5998584" algn="l"/>
                <a:tab pos="6405975" algn="l"/>
                <a:tab pos="6813367" algn="l"/>
                <a:tab pos="7220758" algn="l"/>
                <a:tab pos="7628149" algn="l"/>
                <a:tab pos="8035540" algn="l"/>
                <a:tab pos="8442932" algn="l"/>
              </a:tabLst>
            </a:pPr>
            <a:endParaRPr lang="en-GB" sz="2539" dirty="0">
              <a:solidFill>
                <a:schemeClr val="tx1"/>
              </a:solidFill>
            </a:endParaRPr>
          </a:p>
        </p:txBody>
      </p:sp>
      <p:pic>
        <p:nvPicPr>
          <p:cNvPr id="51203" name="Picture 4" descr="OI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29"/>
          <a:stretch>
            <a:fillRect/>
          </a:stretch>
        </p:blipFill>
        <p:spPr bwMode="auto">
          <a:xfrm>
            <a:off x="327497" y="1176110"/>
            <a:ext cx="3760096" cy="49304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3294176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6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771" y="-1"/>
            <a:ext cx="9153173" cy="6837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6001089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1"/>
          <a:stretch>
            <a:fillRect/>
          </a:stretch>
        </p:blipFill>
        <p:spPr bwMode="auto">
          <a:xfrm>
            <a:off x="1907704" y="1124744"/>
            <a:ext cx="5470554" cy="5615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3273079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4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9709" y="1209220"/>
            <a:ext cx="7963572" cy="1766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275" name="Picture 3" descr="digitalizar0001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499" y="1078221"/>
            <a:ext cx="3845029" cy="50931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276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3279" y="3168443"/>
            <a:ext cx="3670844" cy="28071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8313159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pt-BR"/>
          </a:p>
        </p:txBody>
      </p:sp>
      <p:pic>
        <p:nvPicPr>
          <p:cNvPr id="59395" name="Picture 2" descr="D:\SENAC\Aulas\06 Design\files\Infográfico_Psicologia_Cores_6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518" b="51733"/>
          <a:stretch>
            <a:fillRect/>
          </a:stretch>
        </p:blipFill>
        <p:spPr bwMode="auto">
          <a:xfrm>
            <a:off x="0" y="0"/>
            <a:ext cx="9144000" cy="645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34687715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pt-BR"/>
          </a:p>
        </p:txBody>
      </p:sp>
      <p:pic>
        <p:nvPicPr>
          <p:cNvPr id="60419" name="Picture 2" descr="D:\SENAC\Aulas\06 Design\files\Infográfico_Psicologia_Cores_6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392" b="48553"/>
          <a:stretch>
            <a:fillRect/>
          </a:stretch>
        </p:blipFill>
        <p:spPr bwMode="auto">
          <a:xfrm>
            <a:off x="0" y="836613"/>
            <a:ext cx="9144000" cy="5256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29420669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3"/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752475" y="4083050"/>
            <a:ext cx="8391525" cy="2546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marL="0" indent="0">
              <a:lnSpc>
                <a:spcPct val="130000"/>
              </a:lnSpc>
              <a:buNone/>
              <a:tabLst>
                <a:tab pos="702498" algn="l"/>
                <a:tab pos="1109890" algn="l"/>
                <a:tab pos="1517280" algn="l"/>
                <a:tab pos="1924672" algn="l"/>
                <a:tab pos="2332063" algn="l"/>
                <a:tab pos="2739455" algn="l"/>
                <a:tab pos="3146845" algn="l"/>
                <a:tab pos="3554237" algn="l"/>
                <a:tab pos="3961628" algn="l"/>
                <a:tab pos="4369020" algn="l"/>
                <a:tab pos="4776410" algn="l"/>
                <a:tab pos="5183802" algn="l"/>
                <a:tab pos="5591193" algn="l"/>
                <a:tab pos="5998584" algn="l"/>
                <a:tab pos="6405975" algn="l"/>
                <a:tab pos="6813367" algn="l"/>
                <a:tab pos="7220758" algn="l"/>
                <a:tab pos="7628149" algn="l"/>
                <a:tab pos="8035540" algn="l"/>
                <a:tab pos="8442932" algn="l"/>
              </a:tabLst>
            </a:pPr>
            <a:r>
              <a:rPr lang="pt-BR" sz="2539" dirty="0"/>
              <a:t>É fácil de criar, mas como possui um contraste baixo, não é tão vibrante quanto as outras opções que veremos.</a:t>
            </a:r>
          </a:p>
          <a:p>
            <a:pPr marL="0" indent="0">
              <a:lnSpc>
                <a:spcPct val="130000"/>
              </a:lnSpc>
              <a:buNone/>
              <a:tabLst>
                <a:tab pos="702498" algn="l"/>
                <a:tab pos="1109890" algn="l"/>
                <a:tab pos="1517280" algn="l"/>
                <a:tab pos="1924672" algn="l"/>
                <a:tab pos="2332063" algn="l"/>
                <a:tab pos="2739455" algn="l"/>
                <a:tab pos="3146845" algn="l"/>
                <a:tab pos="3554237" algn="l"/>
                <a:tab pos="3961628" algn="l"/>
                <a:tab pos="4369020" algn="l"/>
                <a:tab pos="4776410" algn="l"/>
                <a:tab pos="5183802" algn="l"/>
                <a:tab pos="5591193" algn="l"/>
                <a:tab pos="5998584" algn="l"/>
                <a:tab pos="6405975" algn="l"/>
                <a:tab pos="6813367" algn="l"/>
                <a:tab pos="7220758" algn="l"/>
                <a:tab pos="7628149" algn="l"/>
                <a:tab pos="8035540" algn="l"/>
                <a:tab pos="8442932" algn="l"/>
              </a:tabLst>
            </a:pPr>
            <a:endParaRPr lang="pt-BR" sz="2539" dirty="0"/>
          </a:p>
          <a:p>
            <a:pPr marL="0" indent="0">
              <a:lnSpc>
                <a:spcPct val="93000"/>
              </a:lnSpc>
              <a:spcAft>
                <a:spcPts val="1292"/>
              </a:spcAft>
              <a:buNone/>
              <a:tabLst>
                <a:tab pos="702498" algn="l"/>
                <a:tab pos="1109890" algn="l"/>
                <a:tab pos="1517280" algn="l"/>
                <a:tab pos="1924672" algn="l"/>
                <a:tab pos="2332063" algn="l"/>
                <a:tab pos="2739455" algn="l"/>
                <a:tab pos="3146845" algn="l"/>
                <a:tab pos="3554237" algn="l"/>
                <a:tab pos="3961628" algn="l"/>
                <a:tab pos="4369020" algn="l"/>
                <a:tab pos="4776410" algn="l"/>
                <a:tab pos="5183802" algn="l"/>
                <a:tab pos="5591193" algn="l"/>
                <a:tab pos="5998584" algn="l"/>
                <a:tab pos="6405975" algn="l"/>
                <a:tab pos="6813367" algn="l"/>
                <a:tab pos="7220758" algn="l"/>
                <a:tab pos="7628149" algn="l"/>
                <a:tab pos="8035540" algn="l"/>
                <a:tab pos="8442932" algn="l"/>
              </a:tabLst>
            </a:pPr>
            <a:endParaRPr lang="en-GB" sz="2539" dirty="0">
              <a:solidFill>
                <a:schemeClr val="tx1"/>
              </a:solidFill>
            </a:endParaRPr>
          </a:p>
        </p:txBody>
      </p:sp>
      <p:pic>
        <p:nvPicPr>
          <p:cNvPr id="6349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7324" y="2188111"/>
            <a:ext cx="5301850" cy="1502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-108520" y="1154269"/>
            <a:ext cx="9136803" cy="837816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algn="ctr" defTabSz="1008063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defTabSz="1008063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tx2"/>
                </a:solidFill>
                <a:latin typeface="Calibri" pitchFamily="34" charset="0"/>
                <a:cs typeface="Arial" charset="0"/>
              </a:defRPr>
            </a:lvl2pPr>
            <a:lvl3pPr algn="ctr" defTabSz="1008063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tx2"/>
                </a:solidFill>
                <a:latin typeface="Calibri" pitchFamily="34" charset="0"/>
                <a:cs typeface="Arial" charset="0"/>
              </a:defRPr>
            </a:lvl3pPr>
            <a:lvl4pPr algn="ctr" defTabSz="1008063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tx2"/>
                </a:solidFill>
                <a:latin typeface="Calibri" pitchFamily="34" charset="0"/>
                <a:cs typeface="Arial" charset="0"/>
              </a:defRPr>
            </a:lvl4pPr>
            <a:lvl5pPr algn="ctr" defTabSz="1008063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tx2"/>
                </a:solidFill>
                <a:latin typeface="Calibri" pitchFamily="34" charset="0"/>
                <a:cs typeface="Arial" charset="0"/>
              </a:defRPr>
            </a:lvl5pPr>
            <a:lvl6pPr marL="457200" algn="ctr" defTabSz="1008063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tx2"/>
                </a:solidFill>
                <a:latin typeface="Calibri" pitchFamily="34" charset="0"/>
                <a:cs typeface="Arial" charset="0"/>
              </a:defRPr>
            </a:lvl6pPr>
            <a:lvl7pPr marL="914400" algn="ctr" defTabSz="1008063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tx2"/>
                </a:solidFill>
                <a:latin typeface="Calibri" pitchFamily="34" charset="0"/>
                <a:cs typeface="Arial" charset="0"/>
              </a:defRPr>
            </a:lvl7pPr>
            <a:lvl8pPr marL="1371600" algn="ctr" defTabSz="1008063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tx2"/>
                </a:solidFill>
                <a:latin typeface="Calibri" pitchFamily="34" charset="0"/>
                <a:cs typeface="Arial" charset="0"/>
              </a:defRPr>
            </a:lvl8pPr>
            <a:lvl9pPr marL="1828800" algn="ctr" defTabSz="1008063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tx2"/>
                </a:solidFill>
                <a:latin typeface="Calibri" pitchFamily="34" charset="0"/>
                <a:cs typeface="Arial" charset="0"/>
              </a:defRPr>
            </a:lvl9pPr>
          </a:lstStyle>
          <a:p>
            <a:pPr hangingPunct="1">
              <a:lnSpc>
                <a:spcPct val="93000"/>
              </a:lnSpc>
              <a:tabLst>
                <a:tab pos="0" algn="l"/>
                <a:tab pos="405952" algn="l"/>
                <a:tab pos="813343" algn="l"/>
                <a:tab pos="1220734" algn="l"/>
                <a:tab pos="1628126" algn="l"/>
                <a:tab pos="2035517" algn="l"/>
                <a:tab pos="2442908" algn="l"/>
                <a:tab pos="2850299" algn="l"/>
                <a:tab pos="3257691" algn="l"/>
                <a:tab pos="3665082" algn="l"/>
                <a:tab pos="4071033" algn="l"/>
                <a:tab pos="4479864" algn="l"/>
                <a:tab pos="4887256" algn="l"/>
                <a:tab pos="5294647" algn="l"/>
                <a:tab pos="5700598" algn="l"/>
                <a:tab pos="6103671" algn="l"/>
                <a:tab pos="6516821" algn="l"/>
                <a:tab pos="6924211" algn="l"/>
                <a:tab pos="7328724" algn="l"/>
                <a:tab pos="7731797" algn="l"/>
                <a:tab pos="8146386" algn="l"/>
              </a:tabLst>
            </a:pPr>
            <a:r>
              <a:rPr lang="en-GB" sz="4353" b="1" kern="0" dirty="0" err="1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cs typeface="Calibri" pitchFamily="34" charset="0"/>
              </a:rPr>
              <a:t>Harmonia</a:t>
            </a:r>
            <a:r>
              <a:rPr lang="en-GB" sz="4353" b="1" kern="0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cs typeface="Calibri" pitchFamily="34" charset="0"/>
              </a:rPr>
              <a:t> </a:t>
            </a:r>
            <a:r>
              <a:rPr lang="en-GB" sz="4353" b="1" kern="0" dirty="0" err="1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cs typeface="Calibri" pitchFamily="34" charset="0"/>
              </a:rPr>
              <a:t>Monocromática</a:t>
            </a:r>
            <a:endParaRPr lang="en-GB" sz="4353" b="1" kern="0" dirty="0">
              <a:solidFill>
                <a:srgbClr val="002060"/>
              </a:solidFill>
              <a:latin typeface="+mn-lt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109344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3"/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323528" y="2780928"/>
            <a:ext cx="8389938" cy="4373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marL="0" indent="0" algn="ctr">
              <a:lnSpc>
                <a:spcPct val="130000"/>
              </a:lnSpc>
              <a:buNone/>
              <a:tabLst>
                <a:tab pos="702498" algn="l"/>
                <a:tab pos="1109890" algn="l"/>
                <a:tab pos="1517280" algn="l"/>
                <a:tab pos="1924672" algn="l"/>
                <a:tab pos="2332063" algn="l"/>
                <a:tab pos="2739455" algn="l"/>
                <a:tab pos="3146845" algn="l"/>
                <a:tab pos="3554237" algn="l"/>
                <a:tab pos="3961628" algn="l"/>
                <a:tab pos="4369020" algn="l"/>
                <a:tab pos="4776410" algn="l"/>
                <a:tab pos="5183802" algn="l"/>
                <a:tab pos="5591193" algn="l"/>
                <a:tab pos="5998584" algn="l"/>
                <a:tab pos="6405975" algn="l"/>
                <a:tab pos="6813367" algn="l"/>
                <a:tab pos="7220758" algn="l"/>
                <a:tab pos="7628149" algn="l"/>
                <a:tab pos="8035540" algn="l"/>
                <a:tab pos="8442932" algn="l"/>
              </a:tabLst>
            </a:pPr>
            <a:r>
              <a:rPr lang="pt-BR" sz="2539" dirty="0"/>
              <a:t>Outra forma muito simples de criar harmonia é através das </a:t>
            </a:r>
            <a:r>
              <a:rPr lang="pt-BR" sz="3264" b="1" dirty="0"/>
              <a:t>cores análogas</a:t>
            </a:r>
            <a:endParaRPr lang="pt-BR" sz="2539" dirty="0"/>
          </a:p>
          <a:p>
            <a:pPr marL="0" indent="0">
              <a:lnSpc>
                <a:spcPct val="130000"/>
              </a:lnSpc>
              <a:buNone/>
              <a:tabLst>
                <a:tab pos="702498" algn="l"/>
                <a:tab pos="1109890" algn="l"/>
                <a:tab pos="1517280" algn="l"/>
                <a:tab pos="1924672" algn="l"/>
                <a:tab pos="2332063" algn="l"/>
                <a:tab pos="2739455" algn="l"/>
                <a:tab pos="3146845" algn="l"/>
                <a:tab pos="3554237" algn="l"/>
                <a:tab pos="3961628" algn="l"/>
                <a:tab pos="4369020" algn="l"/>
                <a:tab pos="4776410" algn="l"/>
                <a:tab pos="5183802" algn="l"/>
                <a:tab pos="5591193" algn="l"/>
                <a:tab pos="5998584" algn="l"/>
                <a:tab pos="6405975" algn="l"/>
                <a:tab pos="6813367" algn="l"/>
                <a:tab pos="7220758" algn="l"/>
                <a:tab pos="7628149" algn="l"/>
                <a:tab pos="8035540" algn="l"/>
                <a:tab pos="8442932" algn="l"/>
              </a:tabLst>
            </a:pPr>
            <a:endParaRPr lang="pt-BR" sz="2539" dirty="0"/>
          </a:p>
          <a:p>
            <a:pPr marL="0" indent="0">
              <a:lnSpc>
                <a:spcPct val="130000"/>
              </a:lnSpc>
              <a:buNone/>
              <a:tabLst>
                <a:tab pos="702498" algn="l"/>
                <a:tab pos="1109890" algn="l"/>
                <a:tab pos="1517280" algn="l"/>
                <a:tab pos="1924672" algn="l"/>
                <a:tab pos="2332063" algn="l"/>
                <a:tab pos="2739455" algn="l"/>
                <a:tab pos="3146845" algn="l"/>
                <a:tab pos="3554237" algn="l"/>
                <a:tab pos="3961628" algn="l"/>
                <a:tab pos="4369020" algn="l"/>
                <a:tab pos="4776410" algn="l"/>
                <a:tab pos="5183802" algn="l"/>
                <a:tab pos="5591193" algn="l"/>
                <a:tab pos="5998584" algn="l"/>
                <a:tab pos="6405975" algn="l"/>
                <a:tab pos="6813367" algn="l"/>
                <a:tab pos="7220758" algn="l"/>
                <a:tab pos="7628149" algn="l"/>
                <a:tab pos="8035540" algn="l"/>
                <a:tab pos="8442932" algn="l"/>
              </a:tabLst>
            </a:pPr>
            <a:r>
              <a:rPr lang="pt-BR" sz="2539" dirty="0"/>
              <a:t>Cores análogas são as cores vizinhas no disco cromático:</a:t>
            </a:r>
            <a:endParaRPr lang="en-GB" sz="2539" dirty="0">
              <a:solidFill>
                <a:schemeClr val="tx1"/>
              </a:solidFill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-100307" y="1340768"/>
            <a:ext cx="9136803" cy="837816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algn="ctr" defTabSz="1008063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defTabSz="1008063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tx2"/>
                </a:solidFill>
                <a:latin typeface="Calibri" pitchFamily="34" charset="0"/>
                <a:cs typeface="Arial" charset="0"/>
              </a:defRPr>
            </a:lvl2pPr>
            <a:lvl3pPr algn="ctr" defTabSz="1008063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tx2"/>
                </a:solidFill>
                <a:latin typeface="Calibri" pitchFamily="34" charset="0"/>
                <a:cs typeface="Arial" charset="0"/>
              </a:defRPr>
            </a:lvl3pPr>
            <a:lvl4pPr algn="ctr" defTabSz="1008063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tx2"/>
                </a:solidFill>
                <a:latin typeface="Calibri" pitchFamily="34" charset="0"/>
                <a:cs typeface="Arial" charset="0"/>
              </a:defRPr>
            </a:lvl4pPr>
            <a:lvl5pPr algn="ctr" defTabSz="1008063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tx2"/>
                </a:solidFill>
                <a:latin typeface="Calibri" pitchFamily="34" charset="0"/>
                <a:cs typeface="Arial" charset="0"/>
              </a:defRPr>
            </a:lvl5pPr>
            <a:lvl6pPr marL="457200" algn="ctr" defTabSz="1008063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tx2"/>
                </a:solidFill>
                <a:latin typeface="Calibri" pitchFamily="34" charset="0"/>
                <a:cs typeface="Arial" charset="0"/>
              </a:defRPr>
            </a:lvl6pPr>
            <a:lvl7pPr marL="914400" algn="ctr" defTabSz="1008063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tx2"/>
                </a:solidFill>
                <a:latin typeface="Calibri" pitchFamily="34" charset="0"/>
                <a:cs typeface="Arial" charset="0"/>
              </a:defRPr>
            </a:lvl7pPr>
            <a:lvl8pPr marL="1371600" algn="ctr" defTabSz="1008063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tx2"/>
                </a:solidFill>
                <a:latin typeface="Calibri" pitchFamily="34" charset="0"/>
                <a:cs typeface="Arial" charset="0"/>
              </a:defRPr>
            </a:lvl8pPr>
            <a:lvl9pPr marL="1828800" algn="ctr" defTabSz="1008063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tx2"/>
                </a:solidFill>
                <a:latin typeface="Calibri" pitchFamily="34" charset="0"/>
                <a:cs typeface="Arial" charset="0"/>
              </a:defRPr>
            </a:lvl9pPr>
          </a:lstStyle>
          <a:p>
            <a:pPr hangingPunct="1">
              <a:lnSpc>
                <a:spcPct val="93000"/>
              </a:lnSpc>
              <a:tabLst>
                <a:tab pos="0" algn="l"/>
                <a:tab pos="405952" algn="l"/>
                <a:tab pos="813343" algn="l"/>
                <a:tab pos="1220734" algn="l"/>
                <a:tab pos="1628126" algn="l"/>
                <a:tab pos="2035517" algn="l"/>
                <a:tab pos="2442908" algn="l"/>
                <a:tab pos="2850299" algn="l"/>
                <a:tab pos="3257691" algn="l"/>
                <a:tab pos="3665082" algn="l"/>
                <a:tab pos="4071033" algn="l"/>
                <a:tab pos="4479864" algn="l"/>
                <a:tab pos="4887256" algn="l"/>
                <a:tab pos="5294647" algn="l"/>
                <a:tab pos="5700598" algn="l"/>
                <a:tab pos="6103671" algn="l"/>
                <a:tab pos="6516821" algn="l"/>
                <a:tab pos="6924211" algn="l"/>
                <a:tab pos="7328724" algn="l"/>
                <a:tab pos="7731797" algn="l"/>
                <a:tab pos="8146386" algn="l"/>
              </a:tabLst>
            </a:pPr>
            <a:r>
              <a:rPr lang="en-GB" sz="4897" b="1" kern="0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cs typeface="Calibri" pitchFamily="34" charset="0"/>
              </a:rPr>
              <a:t>Cores </a:t>
            </a:r>
            <a:r>
              <a:rPr lang="en-GB" sz="4897" b="1" kern="0" dirty="0" err="1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cs typeface="Calibri" pitchFamily="34" charset="0"/>
              </a:rPr>
              <a:t>Análogas</a:t>
            </a:r>
            <a:endParaRPr lang="en-GB" sz="4897" b="1" kern="0" dirty="0">
              <a:solidFill>
                <a:srgbClr val="002060"/>
              </a:solidFill>
              <a:latin typeface="+mn-lt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646319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3"/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0" y="2384425"/>
            <a:ext cx="3981450" cy="4373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marL="384359" indent="-289349" algn="ctr">
              <a:buNone/>
              <a:tabLst>
                <a:tab pos="702498" algn="l"/>
                <a:tab pos="1109890" algn="l"/>
                <a:tab pos="1517280" algn="l"/>
                <a:tab pos="1924672" algn="l"/>
                <a:tab pos="2332063" algn="l"/>
                <a:tab pos="2739455" algn="l"/>
                <a:tab pos="3146845" algn="l"/>
                <a:tab pos="3554237" algn="l"/>
                <a:tab pos="3961628" algn="l"/>
                <a:tab pos="4369020" algn="l"/>
                <a:tab pos="4776410" algn="l"/>
                <a:tab pos="5183802" algn="l"/>
                <a:tab pos="5591193" algn="l"/>
                <a:tab pos="5998584" algn="l"/>
                <a:tab pos="6405975" algn="l"/>
                <a:tab pos="6813367" algn="l"/>
                <a:tab pos="7220758" algn="l"/>
                <a:tab pos="7628149" algn="l"/>
                <a:tab pos="8035540" algn="l"/>
                <a:tab pos="8442932" algn="l"/>
              </a:tabLst>
            </a:pPr>
            <a:endParaRPr lang="pt-BR" dirty="0" smtClean="0"/>
          </a:p>
          <a:p>
            <a:pPr marL="384359" indent="-289349" algn="ctr">
              <a:buNone/>
              <a:tabLst>
                <a:tab pos="702498" algn="l"/>
                <a:tab pos="1109890" algn="l"/>
                <a:tab pos="1517280" algn="l"/>
                <a:tab pos="1924672" algn="l"/>
                <a:tab pos="2332063" algn="l"/>
                <a:tab pos="2739455" algn="l"/>
                <a:tab pos="3146845" algn="l"/>
                <a:tab pos="3554237" algn="l"/>
                <a:tab pos="3961628" algn="l"/>
                <a:tab pos="4369020" algn="l"/>
                <a:tab pos="4776410" algn="l"/>
                <a:tab pos="5183802" algn="l"/>
                <a:tab pos="5591193" algn="l"/>
                <a:tab pos="5998584" algn="l"/>
                <a:tab pos="6405975" algn="l"/>
                <a:tab pos="6813367" algn="l"/>
                <a:tab pos="7220758" algn="l"/>
                <a:tab pos="7628149" algn="l"/>
                <a:tab pos="8035540" algn="l"/>
                <a:tab pos="8442932" algn="l"/>
              </a:tabLst>
            </a:pPr>
            <a:r>
              <a:rPr lang="pt-BR" dirty="0" smtClean="0"/>
              <a:t>São as cores que estão uma ao lado da outra na Roda de </a:t>
            </a:r>
            <a:r>
              <a:rPr lang="pt-BR" dirty="0" err="1" smtClean="0"/>
              <a:t>Itten</a:t>
            </a:r>
            <a:r>
              <a:rPr lang="pt-BR" dirty="0" smtClean="0"/>
              <a:t>.</a:t>
            </a:r>
          </a:p>
          <a:p>
            <a:pPr marL="384359" indent="-289349">
              <a:lnSpc>
                <a:spcPct val="93000"/>
              </a:lnSpc>
              <a:spcAft>
                <a:spcPts val="1292"/>
              </a:spcAft>
              <a:buNone/>
              <a:tabLst>
                <a:tab pos="702498" algn="l"/>
                <a:tab pos="1109890" algn="l"/>
                <a:tab pos="1517280" algn="l"/>
                <a:tab pos="1924672" algn="l"/>
                <a:tab pos="2332063" algn="l"/>
                <a:tab pos="2739455" algn="l"/>
                <a:tab pos="3146845" algn="l"/>
                <a:tab pos="3554237" algn="l"/>
                <a:tab pos="3961628" algn="l"/>
                <a:tab pos="4369020" algn="l"/>
                <a:tab pos="4776410" algn="l"/>
                <a:tab pos="5183802" algn="l"/>
                <a:tab pos="5591193" algn="l"/>
                <a:tab pos="5998584" algn="l"/>
                <a:tab pos="6405975" algn="l"/>
                <a:tab pos="6813367" algn="l"/>
                <a:tab pos="7220758" algn="l"/>
                <a:tab pos="7628149" algn="l"/>
                <a:tab pos="8035540" algn="l"/>
                <a:tab pos="8442932" algn="l"/>
              </a:tabLst>
            </a:pPr>
            <a:endParaRPr lang="en-GB" dirty="0" smtClean="0">
              <a:solidFill>
                <a:schemeClr val="tx1"/>
              </a:solidFill>
            </a:endParaRPr>
          </a:p>
        </p:txBody>
      </p:sp>
      <p:pic>
        <p:nvPicPr>
          <p:cNvPr id="65539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922" y="1273999"/>
            <a:ext cx="4451078" cy="43978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6395201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http://simerg.files.wordpress.com/2009/04/007alhazen_ey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075" y="1506993"/>
            <a:ext cx="3348698" cy="501340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9219" name="Picture 4" descr="http://www.stanford.edu/class/history13/earlysciencelab/body/eyespages/fluddeye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6015" y="1511942"/>
            <a:ext cx="3918505" cy="501340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2" name="Retângulo 1"/>
          <p:cNvSpPr/>
          <p:nvPr/>
        </p:nvSpPr>
        <p:spPr>
          <a:xfrm>
            <a:off x="4506015" y="793677"/>
            <a:ext cx="3918505" cy="6506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BR" sz="1814" kern="0" dirty="0">
                <a:solidFill>
                  <a:srgbClr val="000000"/>
                </a:solidFill>
                <a:latin typeface="Calibri" pitchFamily="34" charset="0"/>
              </a:rPr>
              <a:t>Ilustrações de </a:t>
            </a:r>
            <a:r>
              <a:rPr lang="pt-BR" sz="1814" kern="0" dirty="0" err="1">
                <a:solidFill>
                  <a:srgbClr val="000000"/>
                </a:solidFill>
                <a:latin typeface="Calibri" pitchFamily="34" charset="0"/>
              </a:rPr>
              <a:t>Alhazen</a:t>
            </a:r>
            <a:r>
              <a:rPr lang="pt-BR" sz="1814" kern="0" dirty="0">
                <a:solidFill>
                  <a:srgbClr val="000000"/>
                </a:solidFill>
                <a:latin typeface="Calibri" pitchFamily="34" charset="0"/>
              </a:rPr>
              <a:t>, da anatomia do olho e suas partes</a:t>
            </a:r>
            <a:endParaRPr lang="pt-BR" sz="1814" dirty="0"/>
          </a:p>
        </p:txBody>
      </p:sp>
    </p:spTree>
    <p:extLst>
      <p:ext uri="{BB962C8B-B14F-4D97-AF65-F5344CB8AC3E}">
        <p14:creationId xmlns:p14="http://schemas.microsoft.com/office/powerpoint/2010/main" val="93053400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62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460" y="1404795"/>
            <a:ext cx="4179004" cy="41790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6563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7261" y="1534354"/>
            <a:ext cx="3918446" cy="39184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1321232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586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721" y="1209220"/>
            <a:ext cx="4701559" cy="47015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0804632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3"/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323528" y="1772816"/>
            <a:ext cx="8391525" cy="404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marL="384359" indent="-289349" algn="ctr">
              <a:lnSpc>
                <a:spcPct val="150000"/>
              </a:lnSpc>
              <a:buNone/>
              <a:tabLst>
                <a:tab pos="702498" algn="l"/>
                <a:tab pos="1109890" algn="l"/>
                <a:tab pos="1517280" algn="l"/>
                <a:tab pos="1924672" algn="l"/>
                <a:tab pos="2332063" algn="l"/>
                <a:tab pos="2739455" algn="l"/>
                <a:tab pos="3146845" algn="l"/>
                <a:tab pos="3554237" algn="l"/>
                <a:tab pos="3961628" algn="l"/>
                <a:tab pos="4369020" algn="l"/>
                <a:tab pos="4776410" algn="l"/>
                <a:tab pos="5183802" algn="l"/>
                <a:tab pos="5591193" algn="l"/>
                <a:tab pos="5998584" algn="l"/>
                <a:tab pos="6405975" algn="l"/>
                <a:tab pos="6813367" algn="l"/>
                <a:tab pos="7220758" algn="l"/>
                <a:tab pos="7628149" algn="l"/>
                <a:tab pos="8035540" algn="l"/>
                <a:tab pos="8442932" algn="l"/>
              </a:tabLst>
            </a:pPr>
            <a:r>
              <a:rPr lang="pt-BR" sz="2902" dirty="0"/>
              <a:t>Dica de site para testar combinações de cores e outras formas de criar harmonias (</a:t>
            </a:r>
            <a:r>
              <a:rPr lang="pt-BR" sz="2902" dirty="0" err="1"/>
              <a:t>triádicas</a:t>
            </a:r>
            <a:r>
              <a:rPr lang="pt-BR" sz="2902" dirty="0"/>
              <a:t>, ternárias e duplamente complementares, </a:t>
            </a:r>
            <a:r>
              <a:rPr lang="pt-BR" sz="2902" dirty="0" err="1"/>
              <a:t>etc</a:t>
            </a:r>
            <a:r>
              <a:rPr lang="pt-BR" sz="2902" dirty="0"/>
              <a:t>):</a:t>
            </a:r>
            <a:endParaRPr lang="pt-BR" dirty="0" smtClean="0"/>
          </a:p>
          <a:p>
            <a:pPr marL="384359" indent="-289349" algn="ctr">
              <a:buNone/>
              <a:tabLst>
                <a:tab pos="702498" algn="l"/>
                <a:tab pos="1109890" algn="l"/>
                <a:tab pos="1517280" algn="l"/>
                <a:tab pos="1924672" algn="l"/>
                <a:tab pos="2332063" algn="l"/>
                <a:tab pos="2739455" algn="l"/>
                <a:tab pos="3146845" algn="l"/>
                <a:tab pos="3554237" algn="l"/>
                <a:tab pos="3961628" algn="l"/>
                <a:tab pos="4369020" algn="l"/>
                <a:tab pos="4776410" algn="l"/>
                <a:tab pos="5183802" algn="l"/>
                <a:tab pos="5591193" algn="l"/>
                <a:tab pos="5998584" algn="l"/>
                <a:tab pos="6405975" algn="l"/>
                <a:tab pos="6813367" algn="l"/>
                <a:tab pos="7220758" algn="l"/>
                <a:tab pos="7628149" algn="l"/>
                <a:tab pos="8035540" algn="l"/>
                <a:tab pos="8442932" algn="l"/>
              </a:tabLst>
            </a:pPr>
            <a:endParaRPr lang="pt-BR" sz="3264" dirty="0">
              <a:solidFill>
                <a:srgbClr val="669900"/>
              </a:solidFill>
            </a:endParaRPr>
          </a:p>
          <a:p>
            <a:pPr marL="384359" indent="-289349" algn="ctr">
              <a:buNone/>
              <a:tabLst>
                <a:tab pos="702498" algn="l"/>
                <a:tab pos="1109890" algn="l"/>
                <a:tab pos="1517280" algn="l"/>
                <a:tab pos="1924672" algn="l"/>
                <a:tab pos="2332063" algn="l"/>
                <a:tab pos="2739455" algn="l"/>
                <a:tab pos="3146845" algn="l"/>
                <a:tab pos="3554237" algn="l"/>
                <a:tab pos="3961628" algn="l"/>
                <a:tab pos="4369020" algn="l"/>
                <a:tab pos="4776410" algn="l"/>
                <a:tab pos="5183802" algn="l"/>
                <a:tab pos="5591193" algn="l"/>
                <a:tab pos="5998584" algn="l"/>
                <a:tab pos="6405975" algn="l"/>
                <a:tab pos="6813367" algn="l"/>
                <a:tab pos="7220758" algn="l"/>
                <a:tab pos="7628149" algn="l"/>
                <a:tab pos="8035540" algn="l"/>
                <a:tab pos="8442932" algn="l"/>
              </a:tabLst>
            </a:pPr>
            <a:r>
              <a:rPr lang="pt-BR" sz="3990" b="1" dirty="0">
                <a:hlinkClick r:id="rId3"/>
              </a:rPr>
              <a:t>color.adobe.com</a:t>
            </a:r>
            <a:endParaRPr lang="pt-BR" dirty="0" smtClean="0"/>
          </a:p>
          <a:p>
            <a:pPr marL="384359" indent="-289349">
              <a:lnSpc>
                <a:spcPct val="93000"/>
              </a:lnSpc>
              <a:spcAft>
                <a:spcPts val="1292"/>
              </a:spcAft>
              <a:buNone/>
              <a:tabLst>
                <a:tab pos="702498" algn="l"/>
                <a:tab pos="1109890" algn="l"/>
                <a:tab pos="1517280" algn="l"/>
                <a:tab pos="1924672" algn="l"/>
                <a:tab pos="2332063" algn="l"/>
                <a:tab pos="2739455" algn="l"/>
                <a:tab pos="3146845" algn="l"/>
                <a:tab pos="3554237" algn="l"/>
                <a:tab pos="3961628" algn="l"/>
                <a:tab pos="4369020" algn="l"/>
                <a:tab pos="4776410" algn="l"/>
                <a:tab pos="5183802" algn="l"/>
                <a:tab pos="5591193" algn="l"/>
                <a:tab pos="5998584" algn="l"/>
                <a:tab pos="6405975" algn="l"/>
                <a:tab pos="6813367" algn="l"/>
                <a:tab pos="7220758" algn="l"/>
                <a:tab pos="7628149" algn="l"/>
                <a:tab pos="8035540" algn="l"/>
                <a:tab pos="8442932" algn="l"/>
              </a:tabLst>
            </a:pPr>
            <a:endParaRPr lang="en-GB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993658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5194" y="1340768"/>
            <a:ext cx="9136801" cy="50811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6391473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1403648" y="1484784"/>
            <a:ext cx="656622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3200" dirty="0">
                <a:latin typeface="+mn-lt"/>
                <a:hlinkClick r:id="rId3"/>
              </a:rPr>
              <a:t>HTML Color Names (w3schools.com)</a:t>
            </a:r>
            <a:endParaRPr lang="pt-BR" sz="3200" dirty="0">
              <a:latin typeface="+mn-lt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511" y="2132856"/>
            <a:ext cx="8692863" cy="4464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47060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2555776" y="1628800"/>
            <a:ext cx="372730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sz="2800" dirty="0">
                <a:latin typeface="+mn-lt"/>
                <a:hlinkClick r:id="rId3"/>
              </a:rPr>
              <a:t>ColorZilla (google.com)</a:t>
            </a:r>
            <a:endParaRPr lang="pt-BR" sz="2800" dirty="0">
              <a:latin typeface="+mn-lt"/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1693561" y="2924944"/>
            <a:ext cx="545173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800" dirty="0">
                <a:latin typeface="+mn-lt"/>
                <a:hlinkClick r:id="rId4"/>
              </a:rPr>
              <a:t>Seletor de cores - Complementos do Microsoft Edge</a:t>
            </a:r>
            <a:endParaRPr lang="pt-BR" sz="2800" dirty="0">
              <a:latin typeface="+mn-lt"/>
            </a:endParaRPr>
          </a:p>
        </p:txBody>
      </p:sp>
      <p:sp>
        <p:nvSpPr>
          <p:cNvPr id="6" name="Retângulo 5"/>
          <p:cNvSpPr/>
          <p:nvPr/>
        </p:nvSpPr>
        <p:spPr>
          <a:xfrm>
            <a:off x="1619672" y="4651975"/>
            <a:ext cx="575802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800" dirty="0">
                <a:latin typeface="+mn-lt"/>
                <a:hlinkClick r:id="rId5"/>
              </a:rPr>
              <a:t>ColorZilla – Instale esta extensão para </a:t>
            </a:r>
            <a:r>
              <a:rPr lang="pt-BR" sz="2800" dirty="0" smtClean="0">
                <a:latin typeface="+mn-lt"/>
                <a:hlinkClick r:id="rId5"/>
              </a:rPr>
              <a:t>o Firefox </a:t>
            </a:r>
            <a:r>
              <a:rPr lang="pt-BR" sz="2800" dirty="0">
                <a:latin typeface="+mn-lt"/>
                <a:hlinkClick r:id="rId5"/>
              </a:rPr>
              <a:t>(pt-BR) (mozilla.org)</a:t>
            </a:r>
            <a:endParaRPr lang="pt-BR" sz="2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4391585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427" name="Rectangle 3"/>
          <p:cNvSpPr>
            <a:spLocks noGrp="1" noChangeArrowheads="1"/>
          </p:cNvSpPr>
          <p:nvPr>
            <p:ph type="subTitle" idx="4294967295"/>
          </p:nvPr>
        </p:nvSpPr>
        <p:spPr bwMode="auto">
          <a:xfrm>
            <a:off x="0" y="2774950"/>
            <a:ext cx="9137650" cy="2090738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lIns="0" tIns="0" rIns="0" bIns="0" anchor="ctr"/>
          <a:lstStyle/>
          <a:p>
            <a:pPr marL="0" indent="0" algn="ctr" eaLnBrk="1">
              <a:lnSpc>
                <a:spcPct val="93000"/>
              </a:lnSpc>
              <a:buNone/>
              <a:tabLst>
                <a:tab pos="0" algn="l"/>
                <a:tab pos="405952" algn="l"/>
                <a:tab pos="813343" algn="l"/>
                <a:tab pos="1220734" algn="l"/>
                <a:tab pos="1628126" algn="l"/>
                <a:tab pos="2035517" algn="l"/>
                <a:tab pos="2442908" algn="l"/>
                <a:tab pos="2850299" algn="l"/>
                <a:tab pos="3257691" algn="l"/>
                <a:tab pos="3665082" algn="l"/>
                <a:tab pos="4072473" algn="l"/>
                <a:tab pos="4479864" algn="l"/>
                <a:tab pos="4887256" algn="l"/>
                <a:tab pos="5294647" algn="l"/>
                <a:tab pos="5702038" algn="l"/>
                <a:tab pos="6109429" algn="l"/>
                <a:tab pos="6516821" algn="l"/>
                <a:tab pos="6924211" algn="l"/>
                <a:tab pos="7331603" algn="l"/>
                <a:tab pos="7738994" algn="l"/>
                <a:tab pos="8146386" algn="l"/>
              </a:tabLst>
              <a:defRPr/>
            </a:pPr>
            <a:r>
              <a:rPr lang="en-GB" sz="7254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Psicologia</a:t>
            </a:r>
            <a:r>
              <a:rPr lang="en-GB" sz="7254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</a:p>
          <a:p>
            <a:pPr marL="0" indent="0" algn="ctr" eaLnBrk="1">
              <a:lnSpc>
                <a:spcPct val="93000"/>
              </a:lnSpc>
              <a:buNone/>
              <a:tabLst>
                <a:tab pos="0" algn="l"/>
                <a:tab pos="405952" algn="l"/>
                <a:tab pos="813343" algn="l"/>
                <a:tab pos="1220734" algn="l"/>
                <a:tab pos="1628126" algn="l"/>
                <a:tab pos="2035517" algn="l"/>
                <a:tab pos="2442908" algn="l"/>
                <a:tab pos="2850299" algn="l"/>
                <a:tab pos="3257691" algn="l"/>
                <a:tab pos="3665082" algn="l"/>
                <a:tab pos="4072473" algn="l"/>
                <a:tab pos="4479864" algn="l"/>
                <a:tab pos="4887256" algn="l"/>
                <a:tab pos="5294647" algn="l"/>
                <a:tab pos="5702038" algn="l"/>
                <a:tab pos="6109429" algn="l"/>
                <a:tab pos="6516821" algn="l"/>
                <a:tab pos="6924211" algn="l"/>
                <a:tab pos="7331603" algn="l"/>
                <a:tab pos="7738994" algn="l"/>
                <a:tab pos="8146386" algn="l"/>
              </a:tabLst>
              <a:defRPr/>
            </a:pPr>
            <a:r>
              <a:rPr lang="en-GB" sz="7254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das Cores</a:t>
            </a:r>
          </a:p>
        </p:txBody>
      </p:sp>
      <p:sp>
        <p:nvSpPr>
          <p:cNvPr id="6147" name="Text Box 4"/>
          <p:cNvSpPr txBox="1">
            <a:spLocks noChangeArrowheads="1"/>
          </p:cNvSpPr>
          <p:nvPr/>
        </p:nvSpPr>
        <p:spPr bwMode="auto">
          <a:xfrm>
            <a:off x="421067" y="5825845"/>
            <a:ext cx="8362327" cy="4534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81612" tIns="40806" rIns="81612" bIns="40806"/>
          <a:lstStyle>
            <a:lvl1pPr eaLnBrk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algn="r" eaLnBrk="1">
              <a:lnSpc>
                <a:spcPct val="93000"/>
              </a:lnSpc>
            </a:pPr>
            <a:r>
              <a:rPr lang="en-GB" sz="2539" b="1" dirty="0">
                <a:solidFill>
                  <a:srgbClr val="000000"/>
                </a:solidFill>
                <a:latin typeface="Calibri" pitchFamily="34" charset="0"/>
                <a:cs typeface="Calibri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0194275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pt-BR"/>
          </a:p>
        </p:txBody>
      </p:sp>
      <p:pic>
        <p:nvPicPr>
          <p:cNvPr id="47107" name="Picture 2" descr="D:\SENAC\Aulas\06 Design\files\Infográfico_Psicologia_Cores_6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4562"/>
          <a:stretch>
            <a:fillRect/>
          </a:stretch>
        </p:blipFill>
        <p:spPr bwMode="auto">
          <a:xfrm>
            <a:off x="1212850" y="0"/>
            <a:ext cx="67183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80276823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pt-BR"/>
          </a:p>
        </p:txBody>
      </p:sp>
      <p:pic>
        <p:nvPicPr>
          <p:cNvPr id="48131" name="Picture 2" descr="D:\SENAC\Aulas\06 Design\files\Infográfico_Psicologia_Cores_6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52" b="88805"/>
          <a:stretch>
            <a:fillRect/>
          </a:stretch>
        </p:blipFill>
        <p:spPr bwMode="auto">
          <a:xfrm>
            <a:off x="1274763" y="0"/>
            <a:ext cx="659447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4679092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pt-BR"/>
          </a:p>
        </p:txBody>
      </p:sp>
      <p:pic>
        <p:nvPicPr>
          <p:cNvPr id="49155" name="Picture 2" descr="D:\SENAC\Aulas\06 Design\files\Infográfico_Psicologia_Cores_6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11" b="83144"/>
          <a:stretch>
            <a:fillRect/>
          </a:stretch>
        </p:blipFill>
        <p:spPr bwMode="auto">
          <a:xfrm>
            <a:off x="1274763" y="0"/>
            <a:ext cx="659447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85927058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6" descr="http://www.lumen.nu/rekveld/wp/wp-content/uploads/2007/03/cigolicamera1613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997" y="1143608"/>
            <a:ext cx="3423937" cy="52056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tângulo 4"/>
          <p:cNvSpPr/>
          <p:nvPr/>
        </p:nvSpPr>
        <p:spPr>
          <a:xfrm>
            <a:off x="4223198" y="2188359"/>
            <a:ext cx="3918505" cy="3022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539" kern="0" dirty="0">
                <a:latin typeface="Calibri" pitchFamily="34" charset="0"/>
              </a:rPr>
              <a:t>Comparação do olho humano com câmara escura, princípio da fotografia, muito antes desta ser descoberta.</a:t>
            </a:r>
            <a:endParaRPr lang="pt-BR" sz="2539" dirty="0"/>
          </a:p>
        </p:txBody>
      </p:sp>
    </p:spTree>
    <p:extLst>
      <p:ext uri="{BB962C8B-B14F-4D97-AF65-F5344CB8AC3E}">
        <p14:creationId xmlns:p14="http://schemas.microsoft.com/office/powerpoint/2010/main" val="3966178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pt-BR"/>
          </a:p>
        </p:txBody>
      </p:sp>
      <p:pic>
        <p:nvPicPr>
          <p:cNvPr id="50179" name="Picture 2" descr="D:\SENAC\Aulas\06 Design\files\Infográfico_Psicologia_Cores_6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030" b="78162"/>
          <a:stretch>
            <a:fillRect/>
          </a:stretch>
        </p:blipFill>
        <p:spPr bwMode="auto">
          <a:xfrm>
            <a:off x="763588" y="0"/>
            <a:ext cx="7616825" cy="687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04918644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pt-BR"/>
          </a:p>
        </p:txBody>
      </p:sp>
      <p:pic>
        <p:nvPicPr>
          <p:cNvPr id="51203" name="Picture 2" descr="D:\SENAC\Aulas\06 Design\files\Infográfico_Psicologia_Cores_6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80" b="75601"/>
          <a:stretch>
            <a:fillRect/>
          </a:stretch>
        </p:blipFill>
        <p:spPr bwMode="auto">
          <a:xfrm>
            <a:off x="0" y="1268413"/>
            <a:ext cx="9144000" cy="432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44162329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pt-BR"/>
          </a:p>
        </p:txBody>
      </p:sp>
      <p:pic>
        <p:nvPicPr>
          <p:cNvPr id="52227" name="Picture 2" descr="D:\SENAC\Aulas\06 Design\files\Infográfico_Psicologia_Cores_6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525" b="73462"/>
          <a:stretch>
            <a:fillRect/>
          </a:stretch>
        </p:blipFill>
        <p:spPr bwMode="auto">
          <a:xfrm>
            <a:off x="0" y="1700213"/>
            <a:ext cx="9144000" cy="3457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15159209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pt-BR"/>
          </a:p>
        </p:txBody>
      </p:sp>
      <p:pic>
        <p:nvPicPr>
          <p:cNvPr id="53251" name="Picture 2" descr="D:\SENAC\Aulas\06 Design\files\Infográfico_Psicologia_Cores_6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579" b="69580"/>
          <a:stretch>
            <a:fillRect/>
          </a:stretch>
        </p:blipFill>
        <p:spPr bwMode="auto">
          <a:xfrm>
            <a:off x="0" y="0"/>
            <a:ext cx="9144000" cy="659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97718994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pt-BR"/>
          </a:p>
        </p:txBody>
      </p:sp>
      <p:pic>
        <p:nvPicPr>
          <p:cNvPr id="54275" name="Picture 2" descr="D:\SENAC\Aulas\06 Design\files\Infográfico_Psicologia_Cores_6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463" b="66982"/>
          <a:stretch>
            <a:fillRect/>
          </a:stretch>
        </p:blipFill>
        <p:spPr bwMode="auto">
          <a:xfrm>
            <a:off x="0" y="1233488"/>
            <a:ext cx="9144000" cy="439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04474419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pt-BR"/>
          </a:p>
        </p:txBody>
      </p:sp>
      <p:pic>
        <p:nvPicPr>
          <p:cNvPr id="55299" name="Picture 2" descr="D:\SENAC\Aulas\06 Design\files\Infográfico_Psicologia_Cores_6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145" b="64256"/>
          <a:stretch>
            <a:fillRect/>
          </a:stretch>
        </p:blipFill>
        <p:spPr bwMode="auto">
          <a:xfrm>
            <a:off x="0" y="1196975"/>
            <a:ext cx="9144000" cy="446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3723482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pt-BR"/>
          </a:p>
        </p:txBody>
      </p:sp>
      <p:pic>
        <p:nvPicPr>
          <p:cNvPr id="68611" name="Picture 2" descr="D:\SENAC\Aulas\06 Design\files\Infográfico_Psicologia_Cores_6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154" b="28595"/>
          <a:stretch>
            <a:fillRect/>
          </a:stretch>
        </p:blipFill>
        <p:spPr bwMode="auto">
          <a:xfrm>
            <a:off x="1103313" y="0"/>
            <a:ext cx="693737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11702879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pt-BR"/>
          </a:p>
        </p:txBody>
      </p:sp>
      <p:pic>
        <p:nvPicPr>
          <p:cNvPr id="69635" name="Picture 2" descr="D:\SENAC\Aulas\06 Design\files\Infográfico_Psicologia_Cores_6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570" b="24316"/>
          <a:stretch>
            <a:fillRect/>
          </a:stretch>
        </p:blipFill>
        <p:spPr bwMode="auto">
          <a:xfrm>
            <a:off x="144463" y="0"/>
            <a:ext cx="885507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33430298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pt-BR"/>
          </a:p>
        </p:txBody>
      </p:sp>
      <p:pic>
        <p:nvPicPr>
          <p:cNvPr id="70659" name="Picture 2" descr="D:\SENAC\Aulas\06 Design\files\Infográfico_Psicologia_Cores_6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856" b="19930"/>
          <a:stretch>
            <a:fillRect/>
          </a:stretch>
        </p:blipFill>
        <p:spPr bwMode="auto">
          <a:xfrm>
            <a:off x="252413" y="0"/>
            <a:ext cx="863917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21502324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Título 1"/>
          <p:cNvSpPr>
            <a:spLocks noGrp="1"/>
          </p:cNvSpPr>
          <p:nvPr>
            <p:ph type="title"/>
          </p:nvPr>
        </p:nvSpPr>
        <p:spPr>
          <a:xfrm>
            <a:off x="457200" y="1125538"/>
            <a:ext cx="8229600" cy="1143000"/>
          </a:xfrm>
        </p:spPr>
        <p:txBody>
          <a:bodyPr/>
          <a:lstStyle/>
          <a:p>
            <a:r>
              <a:rPr lang="pt-BR" altLang="pt-BR" smtClean="0"/>
              <a:t>Psicodinâmica das cores</a:t>
            </a:r>
          </a:p>
        </p:txBody>
      </p:sp>
      <p:pic>
        <p:nvPicPr>
          <p:cNvPr id="75779" name="Picture 2" descr="http://www.benzaiten.com.br/dg2006/imagem/biblioteca/psicodinamica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113" y="2366963"/>
            <a:ext cx="3025775" cy="4375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77515935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3"/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866186" y="1251869"/>
            <a:ext cx="7769225" cy="1439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marL="0" indent="0">
              <a:buNone/>
              <a:tabLst>
                <a:tab pos="702498" algn="l"/>
                <a:tab pos="1109890" algn="l"/>
                <a:tab pos="1517280" algn="l"/>
                <a:tab pos="1924672" algn="l"/>
                <a:tab pos="2332063" algn="l"/>
                <a:tab pos="2739455" algn="l"/>
                <a:tab pos="3146845" algn="l"/>
                <a:tab pos="3554237" algn="l"/>
                <a:tab pos="3961628" algn="l"/>
                <a:tab pos="4369020" algn="l"/>
                <a:tab pos="4776410" algn="l"/>
                <a:tab pos="5183802" algn="l"/>
                <a:tab pos="5591193" algn="l"/>
                <a:tab pos="5998584" algn="l"/>
                <a:tab pos="6405975" algn="l"/>
                <a:tab pos="6813367" algn="l"/>
                <a:tab pos="7220758" algn="l"/>
                <a:tab pos="7628149" algn="l"/>
                <a:tab pos="8035540" algn="l"/>
                <a:tab pos="8442932" algn="l"/>
              </a:tabLst>
            </a:pPr>
            <a:r>
              <a:rPr lang="pt-BR" sz="2902" dirty="0">
                <a:solidFill>
                  <a:schemeClr val="tx1"/>
                </a:solidFill>
              </a:rPr>
              <a:t>Seguiu-se nesta cruzada pela resposta ideal Leonardo Da Vinci, Darwin, Goethe, Maxwell, entre muitos outros cientistas.</a:t>
            </a:r>
          </a:p>
          <a:p>
            <a:pPr marL="0" indent="0">
              <a:lnSpc>
                <a:spcPct val="93000"/>
              </a:lnSpc>
              <a:spcAft>
                <a:spcPts val="1292"/>
              </a:spcAft>
              <a:buNone/>
              <a:tabLst>
                <a:tab pos="702498" algn="l"/>
                <a:tab pos="1109890" algn="l"/>
                <a:tab pos="1517280" algn="l"/>
                <a:tab pos="1924672" algn="l"/>
                <a:tab pos="2332063" algn="l"/>
                <a:tab pos="2739455" algn="l"/>
                <a:tab pos="3146845" algn="l"/>
                <a:tab pos="3554237" algn="l"/>
                <a:tab pos="3961628" algn="l"/>
                <a:tab pos="4369020" algn="l"/>
                <a:tab pos="4776410" algn="l"/>
                <a:tab pos="5183802" algn="l"/>
                <a:tab pos="5591193" algn="l"/>
                <a:tab pos="5998584" algn="l"/>
                <a:tab pos="6405975" algn="l"/>
                <a:tab pos="6813367" algn="l"/>
                <a:tab pos="7220758" algn="l"/>
                <a:tab pos="7628149" algn="l"/>
                <a:tab pos="8035540" algn="l"/>
                <a:tab pos="8442932" algn="l"/>
              </a:tabLst>
            </a:pPr>
            <a:endParaRPr lang="en-GB" sz="2902" dirty="0">
              <a:solidFill>
                <a:schemeClr val="tx1"/>
              </a:solidFill>
            </a:endParaRPr>
          </a:p>
        </p:txBody>
      </p:sp>
      <p:pic>
        <p:nvPicPr>
          <p:cNvPr id="11267" name="Picture 5" descr="http://www.crystalinks.com/newto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482" y="2906016"/>
            <a:ext cx="2785523" cy="2928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tângulo 4"/>
          <p:cNvSpPr/>
          <p:nvPr/>
        </p:nvSpPr>
        <p:spPr>
          <a:xfrm>
            <a:off x="3505005" y="2621287"/>
            <a:ext cx="5242377" cy="34974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84359" indent="-289349" algn="ctr">
              <a:tabLst>
                <a:tab pos="702498" algn="l"/>
                <a:tab pos="1109890" algn="l"/>
                <a:tab pos="1517280" algn="l"/>
                <a:tab pos="1924672" algn="l"/>
                <a:tab pos="2332063" algn="l"/>
                <a:tab pos="2739455" algn="l"/>
                <a:tab pos="3146845" algn="l"/>
                <a:tab pos="3554237" algn="l"/>
                <a:tab pos="3961628" algn="l"/>
                <a:tab pos="4369020" algn="l"/>
                <a:tab pos="4776410" algn="l"/>
                <a:tab pos="5183802" algn="l"/>
                <a:tab pos="5591193" algn="l"/>
                <a:tab pos="5998584" algn="l"/>
                <a:tab pos="6405975" algn="l"/>
                <a:tab pos="6813367" algn="l"/>
                <a:tab pos="7220758" algn="l"/>
                <a:tab pos="7628149" algn="l"/>
                <a:tab pos="8035540" algn="l"/>
                <a:tab pos="8442932" algn="l"/>
              </a:tabLst>
              <a:defRPr/>
            </a:pPr>
            <a:endParaRPr lang="pt-BR" sz="2902" kern="0" dirty="0">
              <a:solidFill>
                <a:srgbClr val="000000"/>
              </a:solidFill>
              <a:latin typeface="+mn-lt"/>
            </a:endParaRPr>
          </a:p>
          <a:p>
            <a:pPr marL="384359" indent="-289349">
              <a:tabLst>
                <a:tab pos="702498" algn="l"/>
                <a:tab pos="1109890" algn="l"/>
                <a:tab pos="1517280" algn="l"/>
                <a:tab pos="1924672" algn="l"/>
                <a:tab pos="2332063" algn="l"/>
                <a:tab pos="2739455" algn="l"/>
                <a:tab pos="3146845" algn="l"/>
                <a:tab pos="3554237" algn="l"/>
                <a:tab pos="3961628" algn="l"/>
                <a:tab pos="4369020" algn="l"/>
                <a:tab pos="4776410" algn="l"/>
                <a:tab pos="5183802" algn="l"/>
                <a:tab pos="5591193" algn="l"/>
                <a:tab pos="5998584" algn="l"/>
                <a:tab pos="6405975" algn="l"/>
                <a:tab pos="6813367" algn="l"/>
                <a:tab pos="7220758" algn="l"/>
                <a:tab pos="7628149" algn="l"/>
                <a:tab pos="8035540" algn="l"/>
                <a:tab pos="8442932" algn="l"/>
              </a:tabLst>
              <a:defRPr/>
            </a:pPr>
            <a:r>
              <a:rPr lang="pt-BR" sz="2902" kern="0" dirty="0">
                <a:solidFill>
                  <a:srgbClr val="000000"/>
                </a:solidFill>
                <a:latin typeface="+mn-lt"/>
              </a:rPr>
              <a:t>   Foi </a:t>
            </a:r>
            <a:r>
              <a:rPr lang="pt-BR" sz="3264" b="1" kern="0" dirty="0">
                <a:solidFill>
                  <a:srgbClr val="000000"/>
                </a:solidFill>
                <a:latin typeface="+mn-lt"/>
              </a:rPr>
              <a:t>Newton</a:t>
            </a:r>
            <a:r>
              <a:rPr lang="pt-BR" sz="2902" kern="0" dirty="0">
                <a:solidFill>
                  <a:srgbClr val="000000"/>
                </a:solidFill>
                <a:latin typeface="+mn-lt"/>
              </a:rPr>
              <a:t> (o mesmo da maçã e da gravidade), que formulou teorias concretas.</a:t>
            </a:r>
          </a:p>
          <a:p>
            <a:pPr marL="384359" indent="-289349">
              <a:tabLst>
                <a:tab pos="702498" algn="l"/>
                <a:tab pos="1109890" algn="l"/>
                <a:tab pos="1517280" algn="l"/>
                <a:tab pos="1924672" algn="l"/>
                <a:tab pos="2332063" algn="l"/>
                <a:tab pos="2739455" algn="l"/>
                <a:tab pos="3146845" algn="l"/>
                <a:tab pos="3554237" algn="l"/>
                <a:tab pos="3961628" algn="l"/>
                <a:tab pos="4369020" algn="l"/>
                <a:tab pos="4776410" algn="l"/>
                <a:tab pos="5183802" algn="l"/>
                <a:tab pos="5591193" algn="l"/>
                <a:tab pos="5998584" algn="l"/>
                <a:tab pos="6405975" algn="l"/>
                <a:tab pos="6813367" algn="l"/>
                <a:tab pos="7220758" algn="l"/>
                <a:tab pos="7628149" algn="l"/>
                <a:tab pos="8035540" algn="l"/>
                <a:tab pos="8442932" algn="l"/>
              </a:tabLst>
              <a:defRPr/>
            </a:pPr>
            <a:endParaRPr lang="pt-BR" sz="2902" kern="0" dirty="0">
              <a:solidFill>
                <a:srgbClr val="000000"/>
              </a:solidFill>
              <a:latin typeface="+mn-lt"/>
            </a:endParaRPr>
          </a:p>
          <a:p>
            <a:pPr marL="384359" indent="-289349">
              <a:tabLst>
                <a:tab pos="702498" algn="l"/>
                <a:tab pos="1109890" algn="l"/>
                <a:tab pos="1517280" algn="l"/>
                <a:tab pos="1924672" algn="l"/>
                <a:tab pos="2332063" algn="l"/>
                <a:tab pos="2739455" algn="l"/>
                <a:tab pos="3146845" algn="l"/>
                <a:tab pos="3554237" algn="l"/>
                <a:tab pos="3961628" algn="l"/>
                <a:tab pos="4369020" algn="l"/>
                <a:tab pos="4776410" algn="l"/>
                <a:tab pos="5183802" algn="l"/>
                <a:tab pos="5591193" algn="l"/>
                <a:tab pos="5998584" algn="l"/>
                <a:tab pos="6405975" algn="l"/>
                <a:tab pos="6813367" algn="l"/>
                <a:tab pos="7220758" algn="l"/>
                <a:tab pos="7628149" algn="l"/>
                <a:tab pos="8035540" algn="l"/>
                <a:tab pos="8442932" algn="l"/>
              </a:tabLst>
              <a:defRPr/>
            </a:pPr>
            <a:r>
              <a:rPr lang="pt-BR" sz="2902" kern="0" dirty="0">
                <a:solidFill>
                  <a:srgbClr val="000000"/>
                </a:solidFill>
                <a:latin typeface="+mn-lt"/>
              </a:rPr>
              <a:t>   Ele se deu conta que a cor só existe por causa da</a:t>
            </a:r>
            <a:r>
              <a:rPr lang="pt-BR" sz="4353" b="1" kern="0" dirty="0">
                <a:latin typeface="+mn-lt"/>
              </a:rPr>
              <a:t> LUZ!</a:t>
            </a:r>
          </a:p>
        </p:txBody>
      </p:sp>
    </p:spTree>
    <p:extLst>
      <p:ext uri="{BB962C8B-B14F-4D97-AF65-F5344CB8AC3E}">
        <p14:creationId xmlns:p14="http://schemas.microsoft.com/office/powerpoint/2010/main" val="426983363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427" name="Rectangle 3"/>
          <p:cNvSpPr>
            <a:spLocks noGrp="1" noChangeArrowheads="1"/>
          </p:cNvSpPr>
          <p:nvPr>
            <p:ph type="subTitle" idx="4294967295"/>
          </p:nvPr>
        </p:nvSpPr>
        <p:spPr bwMode="auto">
          <a:xfrm>
            <a:off x="0" y="2644775"/>
            <a:ext cx="9137650" cy="2089150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lIns="0" tIns="0" rIns="0" bIns="0" anchor="ctr"/>
          <a:lstStyle/>
          <a:p>
            <a:pPr marL="0" indent="0" algn="ctr" eaLnBrk="1">
              <a:lnSpc>
                <a:spcPct val="93000"/>
              </a:lnSpc>
              <a:buNone/>
              <a:tabLst>
                <a:tab pos="0" algn="l"/>
                <a:tab pos="405952" algn="l"/>
                <a:tab pos="813343" algn="l"/>
                <a:tab pos="1220734" algn="l"/>
                <a:tab pos="1628126" algn="l"/>
                <a:tab pos="2035517" algn="l"/>
                <a:tab pos="2442908" algn="l"/>
                <a:tab pos="2850299" algn="l"/>
                <a:tab pos="3257691" algn="l"/>
                <a:tab pos="3665082" algn="l"/>
                <a:tab pos="4072473" algn="l"/>
                <a:tab pos="4479864" algn="l"/>
                <a:tab pos="4887256" algn="l"/>
                <a:tab pos="5294647" algn="l"/>
                <a:tab pos="5702038" algn="l"/>
                <a:tab pos="6109429" algn="l"/>
                <a:tab pos="6516821" algn="l"/>
                <a:tab pos="6924211" algn="l"/>
                <a:tab pos="7331603" algn="l"/>
                <a:tab pos="7738994" algn="l"/>
                <a:tab pos="8146386" algn="l"/>
              </a:tabLst>
              <a:defRPr/>
            </a:pPr>
            <a:r>
              <a:rPr lang="en-GB" sz="7254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Padrões</a:t>
            </a:r>
            <a:r>
              <a:rPr lang="en-GB" sz="7254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 de Cores</a:t>
            </a:r>
          </a:p>
        </p:txBody>
      </p:sp>
      <p:sp>
        <p:nvSpPr>
          <p:cNvPr id="6147" name="Text Box 4"/>
          <p:cNvSpPr txBox="1">
            <a:spLocks noChangeArrowheads="1"/>
          </p:cNvSpPr>
          <p:nvPr/>
        </p:nvSpPr>
        <p:spPr bwMode="auto">
          <a:xfrm>
            <a:off x="421067" y="5825845"/>
            <a:ext cx="8362327" cy="4534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81612" tIns="40806" rIns="81612" bIns="40806"/>
          <a:lstStyle>
            <a:lvl1pPr eaLnBrk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algn="r" eaLnBrk="1">
              <a:lnSpc>
                <a:spcPct val="93000"/>
              </a:lnSpc>
            </a:pPr>
            <a:r>
              <a:rPr lang="en-GB" sz="2539" b="1" dirty="0">
                <a:solidFill>
                  <a:srgbClr val="000000"/>
                </a:solidFill>
                <a:latin typeface="Calibri" pitchFamily="34" charset="0"/>
                <a:cs typeface="Calibri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5616980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3"/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683568" y="2060848"/>
            <a:ext cx="7900987" cy="3721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marL="0" indent="0">
              <a:lnSpc>
                <a:spcPct val="130000"/>
              </a:lnSpc>
              <a:buNone/>
              <a:tabLst>
                <a:tab pos="702498" algn="l"/>
                <a:tab pos="1109890" algn="l"/>
                <a:tab pos="1517280" algn="l"/>
                <a:tab pos="1924672" algn="l"/>
                <a:tab pos="2332063" algn="l"/>
                <a:tab pos="2739455" algn="l"/>
                <a:tab pos="3146845" algn="l"/>
                <a:tab pos="3554237" algn="l"/>
                <a:tab pos="3961628" algn="l"/>
                <a:tab pos="4369020" algn="l"/>
                <a:tab pos="4776410" algn="l"/>
                <a:tab pos="5183802" algn="l"/>
                <a:tab pos="5591193" algn="l"/>
                <a:tab pos="5998584" algn="l"/>
                <a:tab pos="6405975" algn="l"/>
                <a:tab pos="6813367" algn="l"/>
                <a:tab pos="7220758" algn="l"/>
                <a:tab pos="7628149" algn="l"/>
                <a:tab pos="8035540" algn="l"/>
                <a:tab pos="8442932" algn="l"/>
              </a:tabLst>
            </a:pPr>
            <a:r>
              <a:rPr lang="pt-BR" sz="2539" dirty="0"/>
              <a:t>São importantes para fixar um consenso, em trabalhos.</a:t>
            </a:r>
          </a:p>
          <a:p>
            <a:pPr marL="384359" indent="-289349">
              <a:lnSpc>
                <a:spcPct val="130000"/>
              </a:lnSpc>
              <a:buNone/>
              <a:tabLst>
                <a:tab pos="702498" algn="l"/>
                <a:tab pos="1109890" algn="l"/>
                <a:tab pos="1517280" algn="l"/>
                <a:tab pos="1924672" algn="l"/>
                <a:tab pos="2332063" algn="l"/>
                <a:tab pos="2739455" algn="l"/>
                <a:tab pos="3146845" algn="l"/>
                <a:tab pos="3554237" algn="l"/>
                <a:tab pos="3961628" algn="l"/>
                <a:tab pos="4369020" algn="l"/>
                <a:tab pos="4776410" algn="l"/>
                <a:tab pos="5183802" algn="l"/>
                <a:tab pos="5591193" algn="l"/>
                <a:tab pos="5998584" algn="l"/>
                <a:tab pos="6405975" algn="l"/>
                <a:tab pos="6813367" algn="l"/>
                <a:tab pos="7220758" algn="l"/>
                <a:tab pos="7628149" algn="l"/>
                <a:tab pos="8035540" algn="l"/>
                <a:tab pos="8442932" algn="l"/>
              </a:tabLst>
            </a:pPr>
            <a:endParaRPr lang="pt-BR" sz="2539" dirty="0"/>
          </a:p>
          <a:p>
            <a:pPr marL="0" indent="0">
              <a:lnSpc>
                <a:spcPct val="130000"/>
              </a:lnSpc>
              <a:buNone/>
              <a:tabLst>
                <a:tab pos="702498" algn="l"/>
                <a:tab pos="1109890" algn="l"/>
                <a:tab pos="1517280" algn="l"/>
                <a:tab pos="1924672" algn="l"/>
                <a:tab pos="2332063" algn="l"/>
                <a:tab pos="2739455" algn="l"/>
                <a:tab pos="3146845" algn="l"/>
                <a:tab pos="3554237" algn="l"/>
                <a:tab pos="3961628" algn="l"/>
                <a:tab pos="4369020" algn="l"/>
                <a:tab pos="4776410" algn="l"/>
                <a:tab pos="5183802" algn="l"/>
                <a:tab pos="5591193" algn="l"/>
                <a:tab pos="5998584" algn="l"/>
                <a:tab pos="6405975" algn="l"/>
                <a:tab pos="6813367" algn="l"/>
                <a:tab pos="7220758" algn="l"/>
                <a:tab pos="7628149" algn="l"/>
                <a:tab pos="8035540" algn="l"/>
                <a:tab pos="8442932" algn="l"/>
              </a:tabLst>
            </a:pPr>
            <a:r>
              <a:rPr lang="pt-BR" sz="2539" dirty="0"/>
              <a:t>Assim, podemos ter certeza que as cores empregadas são as mesmas, e podemos usar exatamente a mesma cor em outros objetos e trabalhos em nossos desenhos e criações.</a:t>
            </a:r>
          </a:p>
          <a:p>
            <a:pPr marL="384359" indent="-289349">
              <a:lnSpc>
                <a:spcPct val="93000"/>
              </a:lnSpc>
              <a:spcAft>
                <a:spcPts val="1292"/>
              </a:spcAft>
              <a:buNone/>
              <a:tabLst>
                <a:tab pos="702498" algn="l"/>
                <a:tab pos="1109890" algn="l"/>
                <a:tab pos="1517280" algn="l"/>
                <a:tab pos="1924672" algn="l"/>
                <a:tab pos="2332063" algn="l"/>
                <a:tab pos="2739455" algn="l"/>
                <a:tab pos="3146845" algn="l"/>
                <a:tab pos="3554237" algn="l"/>
                <a:tab pos="3961628" algn="l"/>
                <a:tab pos="4369020" algn="l"/>
                <a:tab pos="4776410" algn="l"/>
                <a:tab pos="5183802" algn="l"/>
                <a:tab pos="5591193" algn="l"/>
                <a:tab pos="5998584" algn="l"/>
                <a:tab pos="6405975" algn="l"/>
                <a:tab pos="6813367" algn="l"/>
                <a:tab pos="7220758" algn="l"/>
                <a:tab pos="7628149" algn="l"/>
                <a:tab pos="8035540" algn="l"/>
                <a:tab pos="8442932" algn="l"/>
              </a:tabLst>
            </a:pPr>
            <a:endParaRPr lang="en-GB" sz="2539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223675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3"/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323528" y="2492896"/>
            <a:ext cx="8228013" cy="2868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marL="384359" indent="-289349" algn="ctr">
              <a:buNone/>
              <a:tabLst>
                <a:tab pos="702498" algn="l"/>
                <a:tab pos="1109890" algn="l"/>
                <a:tab pos="1517280" algn="l"/>
                <a:tab pos="1924672" algn="l"/>
                <a:tab pos="2332063" algn="l"/>
                <a:tab pos="2739455" algn="l"/>
                <a:tab pos="3146845" algn="l"/>
                <a:tab pos="3554237" algn="l"/>
                <a:tab pos="3961628" algn="l"/>
                <a:tab pos="4369020" algn="l"/>
                <a:tab pos="4776410" algn="l"/>
                <a:tab pos="5183802" algn="l"/>
                <a:tab pos="5591193" algn="l"/>
                <a:tab pos="5998584" algn="l"/>
                <a:tab pos="6405975" algn="l"/>
                <a:tab pos="6813367" algn="l"/>
                <a:tab pos="7220758" algn="l"/>
                <a:tab pos="7628149" algn="l"/>
                <a:tab pos="8035540" algn="l"/>
                <a:tab pos="8442932" algn="l"/>
              </a:tabLst>
            </a:pPr>
            <a:r>
              <a:rPr lang="pt-BR" sz="5985" b="1" dirty="0">
                <a:solidFill>
                  <a:srgbClr val="002060"/>
                </a:solidFill>
              </a:rPr>
              <a:t>Quero uma</a:t>
            </a:r>
          </a:p>
          <a:p>
            <a:pPr marL="384359" indent="-289349" algn="ctr">
              <a:buNone/>
              <a:tabLst>
                <a:tab pos="702498" algn="l"/>
                <a:tab pos="1109890" algn="l"/>
                <a:tab pos="1517280" algn="l"/>
                <a:tab pos="1924672" algn="l"/>
                <a:tab pos="2332063" algn="l"/>
                <a:tab pos="2739455" algn="l"/>
                <a:tab pos="3146845" algn="l"/>
                <a:tab pos="3554237" algn="l"/>
                <a:tab pos="3961628" algn="l"/>
                <a:tab pos="4369020" algn="l"/>
                <a:tab pos="4776410" algn="l"/>
                <a:tab pos="5183802" algn="l"/>
                <a:tab pos="5591193" algn="l"/>
                <a:tab pos="5998584" algn="l"/>
                <a:tab pos="6405975" algn="l"/>
                <a:tab pos="6813367" algn="l"/>
                <a:tab pos="7220758" algn="l"/>
                <a:tab pos="7628149" algn="l"/>
                <a:tab pos="8035540" algn="l"/>
                <a:tab pos="8442932" algn="l"/>
              </a:tabLst>
            </a:pPr>
            <a:r>
              <a:rPr lang="pt-BR" sz="5985" b="1" dirty="0">
                <a:solidFill>
                  <a:srgbClr val="002060"/>
                </a:solidFill>
              </a:rPr>
              <a:t> camiseta azul!!!</a:t>
            </a:r>
          </a:p>
          <a:p>
            <a:pPr marL="384359" indent="-289349">
              <a:lnSpc>
                <a:spcPct val="93000"/>
              </a:lnSpc>
              <a:spcAft>
                <a:spcPts val="1292"/>
              </a:spcAft>
              <a:buNone/>
              <a:tabLst>
                <a:tab pos="702498" algn="l"/>
                <a:tab pos="1109890" algn="l"/>
                <a:tab pos="1517280" algn="l"/>
                <a:tab pos="1924672" algn="l"/>
                <a:tab pos="2332063" algn="l"/>
                <a:tab pos="2739455" algn="l"/>
                <a:tab pos="3146845" algn="l"/>
                <a:tab pos="3554237" algn="l"/>
                <a:tab pos="3961628" algn="l"/>
                <a:tab pos="4369020" algn="l"/>
                <a:tab pos="4776410" algn="l"/>
                <a:tab pos="5183802" algn="l"/>
                <a:tab pos="5591193" algn="l"/>
                <a:tab pos="5998584" algn="l"/>
                <a:tab pos="6405975" algn="l"/>
                <a:tab pos="6813367" algn="l"/>
                <a:tab pos="7220758" algn="l"/>
                <a:tab pos="7628149" algn="l"/>
                <a:tab pos="8035540" algn="l"/>
                <a:tab pos="8442932" algn="l"/>
              </a:tabLst>
            </a:pPr>
            <a:endParaRPr lang="en-GB" sz="3264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312045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http://jcarreiras.com/galeria_bordados/camiseta_azul_oscur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047" y="1291274"/>
            <a:ext cx="3368539" cy="3302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4" descr="http://www.dacamiseta.com.br/octopus/design/images/35/products/s/AZUL_ROYAL_COPY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689" y="2781204"/>
            <a:ext cx="2398285" cy="3262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2" name="Picture 6" descr="http://www.bordadosnahora.com.br/produtos/g_21112008183502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7083" y="1356053"/>
            <a:ext cx="3433319" cy="3433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8951112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3"/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611560" y="2348880"/>
            <a:ext cx="8031162" cy="3722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marL="0" indent="0">
              <a:lnSpc>
                <a:spcPct val="130000"/>
              </a:lnSpc>
              <a:buNone/>
              <a:tabLst>
                <a:tab pos="702498" algn="l"/>
                <a:tab pos="1109890" algn="l"/>
                <a:tab pos="1517280" algn="l"/>
                <a:tab pos="1924672" algn="l"/>
                <a:tab pos="2332063" algn="l"/>
                <a:tab pos="2739455" algn="l"/>
                <a:tab pos="3146845" algn="l"/>
                <a:tab pos="3554237" algn="l"/>
                <a:tab pos="3961628" algn="l"/>
                <a:tab pos="4369020" algn="l"/>
                <a:tab pos="4776410" algn="l"/>
                <a:tab pos="5183802" algn="l"/>
                <a:tab pos="5591193" algn="l"/>
                <a:tab pos="5998584" algn="l"/>
                <a:tab pos="6405975" algn="l"/>
                <a:tab pos="6813367" algn="l"/>
                <a:tab pos="7220758" algn="l"/>
                <a:tab pos="7628149" algn="l"/>
                <a:tab pos="8035540" algn="l"/>
                <a:tab pos="8442932" algn="l"/>
              </a:tabLst>
            </a:pPr>
            <a:r>
              <a:rPr lang="pt-BR" sz="2539" dirty="0"/>
              <a:t>Para evitar este tipo de problemas, já que as cores possuem muitas variações de tons, existem os padrões de cor:</a:t>
            </a:r>
          </a:p>
          <a:p>
            <a:pPr marL="0" indent="0">
              <a:lnSpc>
                <a:spcPct val="130000"/>
              </a:lnSpc>
              <a:buNone/>
              <a:tabLst>
                <a:tab pos="702498" algn="l"/>
                <a:tab pos="1109890" algn="l"/>
                <a:tab pos="1517280" algn="l"/>
                <a:tab pos="1924672" algn="l"/>
                <a:tab pos="2332063" algn="l"/>
                <a:tab pos="2739455" algn="l"/>
                <a:tab pos="3146845" algn="l"/>
                <a:tab pos="3554237" algn="l"/>
                <a:tab pos="3961628" algn="l"/>
                <a:tab pos="4369020" algn="l"/>
                <a:tab pos="4776410" algn="l"/>
                <a:tab pos="5183802" algn="l"/>
                <a:tab pos="5591193" algn="l"/>
                <a:tab pos="5998584" algn="l"/>
                <a:tab pos="6405975" algn="l"/>
                <a:tab pos="6813367" algn="l"/>
                <a:tab pos="7220758" algn="l"/>
                <a:tab pos="7628149" algn="l"/>
                <a:tab pos="8035540" algn="l"/>
                <a:tab pos="8442932" algn="l"/>
              </a:tabLst>
            </a:pPr>
            <a:endParaRPr lang="pt-BR" sz="2539" dirty="0"/>
          </a:p>
          <a:p>
            <a:pPr marL="0" indent="0">
              <a:lnSpc>
                <a:spcPct val="130000"/>
              </a:lnSpc>
              <a:buNone/>
              <a:tabLst>
                <a:tab pos="702498" algn="l"/>
                <a:tab pos="1109890" algn="l"/>
                <a:tab pos="1517280" algn="l"/>
                <a:tab pos="1924672" algn="l"/>
                <a:tab pos="2332063" algn="l"/>
                <a:tab pos="2739455" algn="l"/>
                <a:tab pos="3146845" algn="l"/>
                <a:tab pos="3554237" algn="l"/>
                <a:tab pos="3961628" algn="l"/>
                <a:tab pos="4369020" algn="l"/>
                <a:tab pos="4776410" algn="l"/>
                <a:tab pos="5183802" algn="l"/>
                <a:tab pos="5591193" algn="l"/>
                <a:tab pos="5998584" algn="l"/>
                <a:tab pos="6405975" algn="l"/>
                <a:tab pos="6813367" algn="l"/>
                <a:tab pos="7220758" algn="l"/>
                <a:tab pos="7628149" algn="l"/>
                <a:tab pos="8035540" algn="l"/>
                <a:tab pos="8442932" algn="l"/>
              </a:tabLst>
            </a:pPr>
            <a:r>
              <a:rPr lang="pt-BR" sz="2539" dirty="0"/>
              <a:t>Saber exatamente qual cor estamos falando!</a:t>
            </a:r>
          </a:p>
          <a:p>
            <a:pPr marL="0" indent="0">
              <a:lnSpc>
                <a:spcPct val="93000"/>
              </a:lnSpc>
              <a:spcAft>
                <a:spcPts val="1292"/>
              </a:spcAft>
              <a:buNone/>
              <a:tabLst>
                <a:tab pos="702498" algn="l"/>
                <a:tab pos="1109890" algn="l"/>
                <a:tab pos="1517280" algn="l"/>
                <a:tab pos="1924672" algn="l"/>
                <a:tab pos="2332063" algn="l"/>
                <a:tab pos="2739455" algn="l"/>
                <a:tab pos="3146845" algn="l"/>
                <a:tab pos="3554237" algn="l"/>
                <a:tab pos="3961628" algn="l"/>
                <a:tab pos="4369020" algn="l"/>
                <a:tab pos="4776410" algn="l"/>
                <a:tab pos="5183802" algn="l"/>
                <a:tab pos="5591193" algn="l"/>
                <a:tab pos="5998584" algn="l"/>
                <a:tab pos="6405975" algn="l"/>
                <a:tab pos="6813367" algn="l"/>
                <a:tab pos="7220758" algn="l"/>
                <a:tab pos="7628149" algn="l"/>
                <a:tab pos="8035540" algn="l"/>
                <a:tab pos="8442932" algn="l"/>
              </a:tabLst>
            </a:pPr>
            <a:endParaRPr lang="en-GB" sz="2539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83890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3"/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917575" y="1992313"/>
            <a:ext cx="8226425" cy="3721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marL="0" indent="0">
              <a:lnSpc>
                <a:spcPct val="130000"/>
              </a:lnSpc>
              <a:buNone/>
              <a:tabLst>
                <a:tab pos="702498" algn="l"/>
                <a:tab pos="1109890" algn="l"/>
                <a:tab pos="1517280" algn="l"/>
                <a:tab pos="1924672" algn="l"/>
                <a:tab pos="2332063" algn="l"/>
                <a:tab pos="2739455" algn="l"/>
                <a:tab pos="3146845" algn="l"/>
                <a:tab pos="3554237" algn="l"/>
                <a:tab pos="3961628" algn="l"/>
                <a:tab pos="4369020" algn="l"/>
                <a:tab pos="4776410" algn="l"/>
                <a:tab pos="5183802" algn="l"/>
                <a:tab pos="5591193" algn="l"/>
                <a:tab pos="5998584" algn="l"/>
                <a:tab pos="6405975" algn="l"/>
                <a:tab pos="6813367" algn="l"/>
                <a:tab pos="7220758" algn="l"/>
                <a:tab pos="7628149" algn="l"/>
                <a:tab pos="8035540" algn="l"/>
                <a:tab pos="8442932" algn="l"/>
              </a:tabLst>
            </a:pPr>
            <a:r>
              <a:rPr lang="pt-BR" sz="2902" dirty="0"/>
              <a:t>Existem dois padrões muito conhecidos, cada um usado para uma determinada situação.</a:t>
            </a:r>
          </a:p>
          <a:p>
            <a:pPr marL="0" indent="0">
              <a:lnSpc>
                <a:spcPct val="130000"/>
              </a:lnSpc>
              <a:buNone/>
              <a:tabLst>
                <a:tab pos="702498" algn="l"/>
                <a:tab pos="1109890" algn="l"/>
                <a:tab pos="1517280" algn="l"/>
                <a:tab pos="1924672" algn="l"/>
                <a:tab pos="2332063" algn="l"/>
                <a:tab pos="2739455" algn="l"/>
                <a:tab pos="3146845" algn="l"/>
                <a:tab pos="3554237" algn="l"/>
                <a:tab pos="3961628" algn="l"/>
                <a:tab pos="4369020" algn="l"/>
                <a:tab pos="4776410" algn="l"/>
                <a:tab pos="5183802" algn="l"/>
                <a:tab pos="5591193" algn="l"/>
                <a:tab pos="5998584" algn="l"/>
                <a:tab pos="6405975" algn="l"/>
                <a:tab pos="6813367" algn="l"/>
                <a:tab pos="7220758" algn="l"/>
                <a:tab pos="7628149" algn="l"/>
                <a:tab pos="8035540" algn="l"/>
                <a:tab pos="8442932" algn="l"/>
              </a:tabLst>
            </a:pPr>
            <a:endParaRPr lang="pt-BR" sz="2902" dirty="0"/>
          </a:p>
          <a:p>
            <a:pPr marL="0" indent="0">
              <a:lnSpc>
                <a:spcPct val="130000"/>
              </a:lnSpc>
              <a:buNone/>
              <a:tabLst>
                <a:tab pos="702498" algn="l"/>
                <a:tab pos="1109890" algn="l"/>
                <a:tab pos="1517280" algn="l"/>
                <a:tab pos="1924672" algn="l"/>
                <a:tab pos="2332063" algn="l"/>
                <a:tab pos="2739455" algn="l"/>
                <a:tab pos="3146845" algn="l"/>
                <a:tab pos="3554237" algn="l"/>
                <a:tab pos="3961628" algn="l"/>
                <a:tab pos="4369020" algn="l"/>
                <a:tab pos="4776410" algn="l"/>
                <a:tab pos="5183802" algn="l"/>
                <a:tab pos="5591193" algn="l"/>
                <a:tab pos="5998584" algn="l"/>
                <a:tab pos="6405975" algn="l"/>
                <a:tab pos="6813367" algn="l"/>
                <a:tab pos="7220758" algn="l"/>
                <a:tab pos="7628149" algn="l"/>
                <a:tab pos="8035540" algn="l"/>
                <a:tab pos="8442932" algn="l"/>
              </a:tabLst>
            </a:pPr>
            <a:r>
              <a:rPr lang="pt-BR" sz="2902" dirty="0"/>
              <a:t>Existem muitos outros, mas dois devem ser conhecidos: o </a:t>
            </a:r>
            <a:r>
              <a:rPr lang="pt-BR" sz="3627" b="1" dirty="0"/>
              <a:t>RGB</a:t>
            </a:r>
            <a:r>
              <a:rPr lang="pt-BR" sz="2902" dirty="0"/>
              <a:t> e o </a:t>
            </a:r>
            <a:r>
              <a:rPr lang="pt-BR" sz="3627" b="1" dirty="0"/>
              <a:t>CMY (CMYK)</a:t>
            </a:r>
            <a:endParaRPr lang="pt-BR" sz="3264" b="1" dirty="0"/>
          </a:p>
          <a:p>
            <a:pPr marL="0" indent="0">
              <a:lnSpc>
                <a:spcPct val="93000"/>
              </a:lnSpc>
              <a:spcAft>
                <a:spcPts val="1292"/>
              </a:spcAft>
              <a:buNone/>
              <a:tabLst>
                <a:tab pos="702498" algn="l"/>
                <a:tab pos="1109890" algn="l"/>
                <a:tab pos="1517280" algn="l"/>
                <a:tab pos="1924672" algn="l"/>
                <a:tab pos="2332063" algn="l"/>
                <a:tab pos="2739455" algn="l"/>
                <a:tab pos="3146845" algn="l"/>
                <a:tab pos="3554237" algn="l"/>
                <a:tab pos="3961628" algn="l"/>
                <a:tab pos="4369020" algn="l"/>
                <a:tab pos="4776410" algn="l"/>
                <a:tab pos="5183802" algn="l"/>
                <a:tab pos="5591193" algn="l"/>
                <a:tab pos="5998584" algn="l"/>
                <a:tab pos="6405975" algn="l"/>
                <a:tab pos="6813367" algn="l"/>
                <a:tab pos="7220758" algn="l"/>
                <a:tab pos="7628149" algn="l"/>
                <a:tab pos="8035540" algn="l"/>
                <a:tab pos="8442932" algn="l"/>
              </a:tabLst>
            </a:pPr>
            <a:endParaRPr lang="en-GB" sz="2902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555075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3"/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611560" y="1988840"/>
            <a:ext cx="7704137" cy="3721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marL="0" indent="0">
              <a:lnSpc>
                <a:spcPct val="150000"/>
              </a:lnSpc>
              <a:buNone/>
              <a:tabLst>
                <a:tab pos="702498" algn="l"/>
                <a:tab pos="1109890" algn="l"/>
                <a:tab pos="1517280" algn="l"/>
                <a:tab pos="1924672" algn="l"/>
                <a:tab pos="2332063" algn="l"/>
                <a:tab pos="2739455" algn="l"/>
                <a:tab pos="3146845" algn="l"/>
                <a:tab pos="3554237" algn="l"/>
                <a:tab pos="3961628" algn="l"/>
                <a:tab pos="4369020" algn="l"/>
                <a:tab pos="4776410" algn="l"/>
                <a:tab pos="5183802" algn="l"/>
                <a:tab pos="5591193" algn="l"/>
                <a:tab pos="5998584" algn="l"/>
                <a:tab pos="6405975" algn="l"/>
                <a:tab pos="6813367" algn="l"/>
                <a:tab pos="7220758" algn="l"/>
                <a:tab pos="7628149" algn="l"/>
                <a:tab pos="8035540" algn="l"/>
                <a:tab pos="8442932" algn="l"/>
              </a:tabLst>
            </a:pPr>
            <a:r>
              <a:rPr lang="pt-BR" sz="2539" dirty="0"/>
              <a:t>Existem objetos que </a:t>
            </a:r>
            <a:r>
              <a:rPr lang="pt-BR" sz="2902" b="1" dirty="0"/>
              <a:t>emitem luz</a:t>
            </a:r>
            <a:r>
              <a:rPr lang="pt-BR" sz="2539" dirty="0"/>
              <a:t>, como monitores de computador, televisão...</a:t>
            </a:r>
          </a:p>
          <a:p>
            <a:pPr marL="0" indent="0">
              <a:lnSpc>
                <a:spcPct val="150000"/>
              </a:lnSpc>
              <a:buNone/>
              <a:tabLst>
                <a:tab pos="702498" algn="l"/>
                <a:tab pos="1109890" algn="l"/>
                <a:tab pos="1517280" algn="l"/>
                <a:tab pos="1924672" algn="l"/>
                <a:tab pos="2332063" algn="l"/>
                <a:tab pos="2739455" algn="l"/>
                <a:tab pos="3146845" algn="l"/>
                <a:tab pos="3554237" algn="l"/>
                <a:tab pos="3961628" algn="l"/>
                <a:tab pos="4369020" algn="l"/>
                <a:tab pos="4776410" algn="l"/>
                <a:tab pos="5183802" algn="l"/>
                <a:tab pos="5591193" algn="l"/>
                <a:tab pos="5998584" algn="l"/>
                <a:tab pos="6405975" algn="l"/>
                <a:tab pos="6813367" algn="l"/>
                <a:tab pos="7220758" algn="l"/>
                <a:tab pos="7628149" algn="l"/>
                <a:tab pos="8035540" algn="l"/>
                <a:tab pos="8442932" algn="l"/>
              </a:tabLst>
            </a:pPr>
            <a:endParaRPr lang="pt-BR" sz="2539" dirty="0"/>
          </a:p>
          <a:p>
            <a:pPr marL="0" indent="0">
              <a:lnSpc>
                <a:spcPct val="150000"/>
              </a:lnSpc>
              <a:buNone/>
              <a:tabLst>
                <a:tab pos="702498" algn="l"/>
                <a:tab pos="1109890" algn="l"/>
                <a:tab pos="1517280" algn="l"/>
                <a:tab pos="1924672" algn="l"/>
                <a:tab pos="2332063" algn="l"/>
                <a:tab pos="2739455" algn="l"/>
                <a:tab pos="3146845" algn="l"/>
                <a:tab pos="3554237" algn="l"/>
                <a:tab pos="3961628" algn="l"/>
                <a:tab pos="4369020" algn="l"/>
                <a:tab pos="4776410" algn="l"/>
                <a:tab pos="5183802" algn="l"/>
                <a:tab pos="5591193" algn="l"/>
                <a:tab pos="5998584" algn="l"/>
                <a:tab pos="6405975" algn="l"/>
                <a:tab pos="6813367" algn="l"/>
                <a:tab pos="7220758" algn="l"/>
                <a:tab pos="7628149" algn="l"/>
                <a:tab pos="8035540" algn="l"/>
                <a:tab pos="8442932" algn="l"/>
              </a:tabLst>
            </a:pPr>
            <a:r>
              <a:rPr lang="pt-BR" sz="2539" dirty="0"/>
              <a:t>E outros objetos que </a:t>
            </a:r>
            <a:r>
              <a:rPr lang="pt-BR" sz="2902" b="1" dirty="0"/>
              <a:t>refletem luz </a:t>
            </a:r>
            <a:r>
              <a:rPr lang="pt-BR" sz="2539" dirty="0"/>
              <a:t>e cor, como pigmentos de tintas, papéis e impressos coloridos, etc... </a:t>
            </a:r>
          </a:p>
          <a:p>
            <a:pPr marL="0" indent="0">
              <a:lnSpc>
                <a:spcPct val="93000"/>
              </a:lnSpc>
              <a:spcAft>
                <a:spcPts val="1292"/>
              </a:spcAft>
              <a:buNone/>
              <a:tabLst>
                <a:tab pos="702498" algn="l"/>
                <a:tab pos="1109890" algn="l"/>
                <a:tab pos="1517280" algn="l"/>
                <a:tab pos="1924672" algn="l"/>
                <a:tab pos="2332063" algn="l"/>
                <a:tab pos="2739455" algn="l"/>
                <a:tab pos="3146845" algn="l"/>
                <a:tab pos="3554237" algn="l"/>
                <a:tab pos="3961628" algn="l"/>
                <a:tab pos="4369020" algn="l"/>
                <a:tab pos="4776410" algn="l"/>
                <a:tab pos="5183802" algn="l"/>
                <a:tab pos="5591193" algn="l"/>
                <a:tab pos="5998584" algn="l"/>
                <a:tab pos="6405975" algn="l"/>
                <a:tab pos="6813367" algn="l"/>
                <a:tab pos="7220758" algn="l"/>
                <a:tab pos="7628149" algn="l"/>
                <a:tab pos="8035540" algn="l"/>
                <a:tab pos="8442932" algn="l"/>
              </a:tabLst>
            </a:pPr>
            <a:endParaRPr lang="en-GB" sz="2539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604382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3"/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611560" y="1916832"/>
            <a:ext cx="7969250" cy="3721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marL="0" indent="0" algn="just">
              <a:lnSpc>
                <a:spcPct val="150000"/>
              </a:lnSpc>
              <a:spcBef>
                <a:spcPts val="0"/>
              </a:spcBef>
              <a:buNone/>
              <a:tabLst>
                <a:tab pos="702498" algn="l"/>
                <a:tab pos="1109890" algn="l"/>
                <a:tab pos="1517280" algn="l"/>
                <a:tab pos="1924672" algn="l"/>
                <a:tab pos="2332063" algn="l"/>
                <a:tab pos="2739455" algn="l"/>
                <a:tab pos="3146845" algn="l"/>
                <a:tab pos="3554237" algn="l"/>
                <a:tab pos="3961628" algn="l"/>
                <a:tab pos="4369020" algn="l"/>
                <a:tab pos="4776410" algn="l"/>
                <a:tab pos="5183802" algn="l"/>
                <a:tab pos="5591193" algn="l"/>
                <a:tab pos="5998584" algn="l"/>
                <a:tab pos="6405975" algn="l"/>
                <a:tab pos="6813367" algn="l"/>
                <a:tab pos="7220758" algn="l"/>
                <a:tab pos="7628149" algn="l"/>
                <a:tab pos="8035540" algn="l"/>
                <a:tab pos="8442932" algn="l"/>
              </a:tabLst>
            </a:pPr>
            <a:r>
              <a:rPr lang="pt-BR" sz="2902" dirty="0"/>
              <a:t>No primeiro caso: os que </a:t>
            </a:r>
            <a:r>
              <a:rPr lang="pt-BR" sz="2902" b="1" dirty="0"/>
              <a:t>emitem luz</a:t>
            </a:r>
            <a:r>
              <a:rPr lang="pt-BR" sz="2902" dirty="0"/>
              <a:t>.</a:t>
            </a:r>
          </a:p>
          <a:p>
            <a:pPr marL="0" indent="0" algn="just">
              <a:lnSpc>
                <a:spcPct val="150000"/>
              </a:lnSpc>
              <a:spcBef>
                <a:spcPts val="0"/>
              </a:spcBef>
              <a:buNone/>
              <a:tabLst>
                <a:tab pos="702498" algn="l"/>
                <a:tab pos="1109890" algn="l"/>
                <a:tab pos="1517280" algn="l"/>
                <a:tab pos="1924672" algn="l"/>
                <a:tab pos="2332063" algn="l"/>
                <a:tab pos="2739455" algn="l"/>
                <a:tab pos="3146845" algn="l"/>
                <a:tab pos="3554237" algn="l"/>
                <a:tab pos="3961628" algn="l"/>
                <a:tab pos="4369020" algn="l"/>
                <a:tab pos="4776410" algn="l"/>
                <a:tab pos="5183802" algn="l"/>
                <a:tab pos="5591193" algn="l"/>
                <a:tab pos="5998584" algn="l"/>
                <a:tab pos="6405975" algn="l"/>
                <a:tab pos="6813367" algn="l"/>
                <a:tab pos="7220758" algn="l"/>
                <a:tab pos="7628149" algn="l"/>
                <a:tab pos="8035540" algn="l"/>
                <a:tab pos="8442932" algn="l"/>
              </a:tabLst>
            </a:pPr>
            <a:r>
              <a:rPr lang="pt-BR" sz="2902" dirty="0"/>
              <a:t>Usam o padrão</a:t>
            </a:r>
            <a:r>
              <a:rPr lang="pt-BR" sz="3264" dirty="0">
                <a:solidFill>
                  <a:srgbClr val="669900"/>
                </a:solidFill>
              </a:rPr>
              <a:t> </a:t>
            </a:r>
            <a:r>
              <a:rPr lang="pt-BR" sz="3627" b="1" dirty="0">
                <a:solidFill>
                  <a:srgbClr val="002060"/>
                </a:solidFill>
              </a:rPr>
              <a:t>RGB</a:t>
            </a:r>
            <a:r>
              <a:rPr lang="pt-BR" sz="2902" dirty="0"/>
              <a:t>, também chamado </a:t>
            </a:r>
            <a:r>
              <a:rPr lang="pt-BR" sz="2902" b="1" dirty="0"/>
              <a:t>cores aditivas</a:t>
            </a:r>
            <a:r>
              <a:rPr lang="pt-BR" sz="2902" dirty="0"/>
              <a:t>. </a:t>
            </a:r>
          </a:p>
          <a:p>
            <a:pPr marL="0" indent="0" algn="just">
              <a:lnSpc>
                <a:spcPct val="150000"/>
              </a:lnSpc>
              <a:spcBef>
                <a:spcPts val="0"/>
              </a:spcBef>
              <a:buNone/>
              <a:tabLst>
                <a:tab pos="702498" algn="l"/>
                <a:tab pos="1109890" algn="l"/>
                <a:tab pos="1517280" algn="l"/>
                <a:tab pos="1924672" algn="l"/>
                <a:tab pos="2332063" algn="l"/>
                <a:tab pos="2739455" algn="l"/>
                <a:tab pos="3146845" algn="l"/>
                <a:tab pos="3554237" algn="l"/>
                <a:tab pos="3961628" algn="l"/>
                <a:tab pos="4369020" algn="l"/>
                <a:tab pos="4776410" algn="l"/>
                <a:tab pos="5183802" algn="l"/>
                <a:tab pos="5591193" algn="l"/>
                <a:tab pos="5998584" algn="l"/>
                <a:tab pos="6405975" algn="l"/>
                <a:tab pos="6813367" algn="l"/>
                <a:tab pos="7220758" algn="l"/>
                <a:tab pos="7628149" algn="l"/>
                <a:tab pos="8035540" algn="l"/>
                <a:tab pos="8442932" algn="l"/>
              </a:tabLst>
            </a:pPr>
            <a:r>
              <a:rPr lang="pt-BR" sz="2902" dirty="0"/>
              <a:t>No segundo, os que </a:t>
            </a:r>
            <a:r>
              <a:rPr lang="pt-BR" sz="2902" b="1" dirty="0"/>
              <a:t>refletem a luz</a:t>
            </a:r>
            <a:r>
              <a:rPr lang="pt-BR" sz="2902" dirty="0"/>
              <a:t>; usam o padrão </a:t>
            </a:r>
            <a:r>
              <a:rPr lang="pt-BR" sz="3627" b="1" dirty="0">
                <a:solidFill>
                  <a:srgbClr val="002060"/>
                </a:solidFill>
              </a:rPr>
              <a:t>CMY</a:t>
            </a:r>
            <a:r>
              <a:rPr lang="pt-BR" sz="2902" dirty="0"/>
              <a:t>, ou </a:t>
            </a:r>
            <a:r>
              <a:rPr lang="pt-BR" sz="2902" b="1" dirty="0"/>
              <a:t>cores </a:t>
            </a:r>
            <a:r>
              <a:rPr lang="pt-BR" sz="2902" b="1" dirty="0" err="1"/>
              <a:t>substrativas</a:t>
            </a:r>
            <a:r>
              <a:rPr lang="pt-BR" sz="2902" dirty="0"/>
              <a:t>.</a:t>
            </a:r>
          </a:p>
          <a:p>
            <a:pPr marL="0" indent="0" algn="just">
              <a:lnSpc>
                <a:spcPct val="93000"/>
              </a:lnSpc>
              <a:spcBef>
                <a:spcPts val="0"/>
              </a:spcBef>
              <a:spcAft>
                <a:spcPts val="1292"/>
              </a:spcAft>
              <a:buNone/>
              <a:tabLst>
                <a:tab pos="702498" algn="l"/>
                <a:tab pos="1109890" algn="l"/>
                <a:tab pos="1517280" algn="l"/>
                <a:tab pos="1924672" algn="l"/>
                <a:tab pos="2332063" algn="l"/>
                <a:tab pos="2739455" algn="l"/>
                <a:tab pos="3146845" algn="l"/>
                <a:tab pos="3554237" algn="l"/>
                <a:tab pos="3961628" algn="l"/>
                <a:tab pos="4369020" algn="l"/>
                <a:tab pos="4776410" algn="l"/>
                <a:tab pos="5183802" algn="l"/>
                <a:tab pos="5591193" algn="l"/>
                <a:tab pos="5998584" algn="l"/>
                <a:tab pos="6405975" algn="l"/>
                <a:tab pos="6813367" algn="l"/>
                <a:tab pos="7220758" algn="l"/>
                <a:tab pos="7628149" algn="l"/>
                <a:tab pos="8035540" algn="l"/>
                <a:tab pos="8442932" algn="l"/>
              </a:tabLst>
            </a:pPr>
            <a:endParaRPr lang="en-GB" sz="2902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740855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Espaço Reservado para Texto 10"/>
          <p:cNvSpPr>
            <a:spLocks noGrp="1"/>
          </p:cNvSpPr>
          <p:nvPr>
            <p:ph type="body" idx="4294967295"/>
          </p:nvPr>
        </p:nvSpPr>
        <p:spPr>
          <a:xfrm>
            <a:off x="0" y="1535113"/>
            <a:ext cx="4040188" cy="639762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pt-BR" altLang="pt-BR" sz="6600" b="1" dirty="0" smtClean="0">
                <a:solidFill>
                  <a:srgbClr val="1A4E8E"/>
                </a:solidFill>
                <a:latin typeface="Calibri" panose="020F0502020204030204" pitchFamily="34" charset="0"/>
              </a:rPr>
              <a:t>RGB</a:t>
            </a:r>
          </a:p>
        </p:txBody>
      </p:sp>
      <p:sp>
        <p:nvSpPr>
          <p:cNvPr id="80899" name="Espaço Reservado para Conteúdo 11"/>
          <p:cNvSpPr>
            <a:spLocks noGrp="1"/>
          </p:cNvSpPr>
          <p:nvPr>
            <p:ph sz="half" idx="4294967295"/>
          </p:nvPr>
        </p:nvSpPr>
        <p:spPr>
          <a:xfrm>
            <a:off x="0" y="2924175"/>
            <a:ext cx="4040188" cy="3489325"/>
          </a:xfrm>
          <a:prstGeom prst="rect">
            <a:avLst/>
          </a:prstGeom>
        </p:spPr>
        <p:txBody>
          <a:bodyPr/>
          <a:lstStyle/>
          <a:p>
            <a:pPr algn="ctr">
              <a:buFont typeface="Arial" panose="020B0604020202020204" pitchFamily="34" charset="0"/>
              <a:buNone/>
            </a:pPr>
            <a:r>
              <a:rPr lang="pt-BR" altLang="pt-BR" sz="3600" dirty="0" err="1" smtClean="0">
                <a:solidFill>
                  <a:srgbClr val="FF0000"/>
                </a:solidFill>
                <a:latin typeface="Calibri" panose="020F0502020204030204" pitchFamily="34" charset="0"/>
              </a:rPr>
              <a:t>Red</a:t>
            </a:r>
            <a:r>
              <a:rPr lang="pt-BR" altLang="pt-BR" sz="3600" dirty="0" smtClean="0">
                <a:solidFill>
                  <a:srgbClr val="FF0000"/>
                </a:solidFill>
                <a:latin typeface="Calibri" panose="020F0502020204030204" pitchFamily="34" charset="0"/>
              </a:rPr>
              <a:t> (vermelho)</a:t>
            </a:r>
          </a:p>
          <a:p>
            <a:pPr algn="ctr">
              <a:buFont typeface="Arial" panose="020B0604020202020204" pitchFamily="34" charset="0"/>
              <a:buNone/>
            </a:pPr>
            <a:r>
              <a:rPr lang="pt-BR" altLang="pt-BR" sz="3600" dirty="0" smtClean="0">
                <a:solidFill>
                  <a:srgbClr val="2BC008"/>
                </a:solidFill>
                <a:latin typeface="Calibri" panose="020F0502020204030204" pitchFamily="34" charset="0"/>
              </a:rPr>
              <a:t>Green (verde)</a:t>
            </a:r>
          </a:p>
          <a:p>
            <a:pPr algn="ctr">
              <a:buFont typeface="Arial" panose="020B0604020202020204" pitchFamily="34" charset="0"/>
              <a:buNone/>
            </a:pPr>
            <a:r>
              <a:rPr lang="pt-BR" altLang="pt-BR" sz="3600" dirty="0" smtClean="0">
                <a:solidFill>
                  <a:srgbClr val="0000FF"/>
                </a:solidFill>
                <a:latin typeface="Calibri" panose="020F0502020204030204" pitchFamily="34" charset="0"/>
              </a:rPr>
              <a:t>Blue (azul)</a:t>
            </a:r>
          </a:p>
        </p:txBody>
      </p:sp>
      <p:sp>
        <p:nvSpPr>
          <p:cNvPr id="80900" name="Espaço Reservado para Texto 12"/>
          <p:cNvSpPr>
            <a:spLocks noGrp="1"/>
          </p:cNvSpPr>
          <p:nvPr>
            <p:ph type="body" sz="quarter" idx="4294967295"/>
          </p:nvPr>
        </p:nvSpPr>
        <p:spPr>
          <a:xfrm>
            <a:off x="5102225" y="1535113"/>
            <a:ext cx="4041775" cy="639762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pt-BR" altLang="pt-BR" sz="6600" b="1" dirty="0">
                <a:solidFill>
                  <a:srgbClr val="1A4E8E"/>
                </a:solidFill>
                <a:latin typeface="Calibri" panose="020F0502020204030204" pitchFamily="34" charset="0"/>
              </a:rPr>
              <a:t>CMYK</a:t>
            </a:r>
          </a:p>
        </p:txBody>
      </p:sp>
      <p:sp>
        <p:nvSpPr>
          <p:cNvPr id="80901" name="Espaço Reservado para Conteúdo 13"/>
          <p:cNvSpPr>
            <a:spLocks noGrp="1"/>
          </p:cNvSpPr>
          <p:nvPr>
            <p:ph sz="quarter" idx="4294967295"/>
          </p:nvPr>
        </p:nvSpPr>
        <p:spPr>
          <a:xfrm>
            <a:off x="5102225" y="2708275"/>
            <a:ext cx="4041775" cy="3489325"/>
          </a:xfrm>
          <a:prstGeom prst="rect">
            <a:avLst/>
          </a:prstGeom>
        </p:spPr>
        <p:txBody>
          <a:bodyPr/>
          <a:lstStyle/>
          <a:p>
            <a:pPr algn="ctr">
              <a:buFont typeface="Arial" panose="020B0604020202020204" pitchFamily="34" charset="0"/>
              <a:buNone/>
            </a:pPr>
            <a:r>
              <a:rPr lang="pt-BR" altLang="pt-BR" sz="3200" dirty="0" smtClean="0">
                <a:solidFill>
                  <a:srgbClr val="33CCFF"/>
                </a:solidFill>
                <a:latin typeface="Calibri" panose="020F0502020204030204" pitchFamily="34" charset="0"/>
              </a:rPr>
              <a:t>Ciano</a:t>
            </a:r>
          </a:p>
          <a:p>
            <a:pPr algn="ctr">
              <a:buFont typeface="Arial" panose="020B0604020202020204" pitchFamily="34" charset="0"/>
              <a:buNone/>
            </a:pPr>
            <a:r>
              <a:rPr lang="pt-BR" altLang="pt-BR" sz="3200" dirty="0" smtClean="0">
                <a:solidFill>
                  <a:srgbClr val="CC00CC"/>
                </a:solidFill>
                <a:latin typeface="Calibri" panose="020F0502020204030204" pitchFamily="34" charset="0"/>
              </a:rPr>
              <a:t>Magenta</a:t>
            </a:r>
          </a:p>
          <a:p>
            <a:pPr algn="ctr">
              <a:buFont typeface="Arial" panose="020B0604020202020204" pitchFamily="34" charset="0"/>
              <a:buNone/>
            </a:pPr>
            <a:r>
              <a:rPr lang="pt-BR" altLang="pt-BR" sz="3200" dirty="0" err="1" smtClean="0">
                <a:solidFill>
                  <a:srgbClr val="E3DE00"/>
                </a:solidFill>
                <a:latin typeface="Calibri" panose="020F0502020204030204" pitchFamily="34" charset="0"/>
              </a:rPr>
              <a:t>Yellow</a:t>
            </a:r>
            <a:r>
              <a:rPr lang="pt-BR" altLang="pt-BR" sz="3200" dirty="0" smtClean="0">
                <a:solidFill>
                  <a:srgbClr val="E3DE00"/>
                </a:solidFill>
                <a:latin typeface="Calibri" panose="020F0502020204030204" pitchFamily="34" charset="0"/>
              </a:rPr>
              <a:t> (Amarelo)</a:t>
            </a:r>
          </a:p>
          <a:p>
            <a:pPr algn="ctr">
              <a:buFont typeface="Arial" panose="020B0604020202020204" pitchFamily="34" charset="0"/>
              <a:buNone/>
            </a:pPr>
            <a:r>
              <a:rPr lang="pt-BR" altLang="pt-BR" sz="3200" dirty="0" smtClean="0">
                <a:latin typeface="Calibri" panose="020F0502020204030204" pitchFamily="34" charset="0"/>
              </a:rPr>
              <a:t>K = Black (Preto)</a:t>
            </a:r>
          </a:p>
        </p:txBody>
      </p:sp>
    </p:spTree>
    <p:extLst>
      <p:ext uri="{BB962C8B-B14F-4D97-AF65-F5344CB8AC3E}">
        <p14:creationId xmlns:p14="http://schemas.microsoft.com/office/powerpoint/2010/main" val="3410224644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08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808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808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08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809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809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8090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8090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8090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898" grpId="0" build="p"/>
      <p:bldP spid="80899" grpId="0" build="p"/>
      <p:bldP spid="80900" grpId="0" build="p"/>
      <p:bldP spid="80901" grpId="0" build="p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Espaço Reservado para Texto 10"/>
          <p:cNvSpPr>
            <a:spLocks noGrp="1"/>
          </p:cNvSpPr>
          <p:nvPr>
            <p:ph type="body" idx="4294967295"/>
          </p:nvPr>
        </p:nvSpPr>
        <p:spPr>
          <a:xfrm>
            <a:off x="26328" y="1535113"/>
            <a:ext cx="4040188" cy="639762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pt-BR" altLang="pt-BR" sz="6600" b="1" dirty="0" smtClean="0">
                <a:solidFill>
                  <a:srgbClr val="002060"/>
                </a:solidFill>
                <a:latin typeface="Calibri" panose="020F0502020204030204" pitchFamily="34" charset="0"/>
              </a:rPr>
              <a:t>RGB</a:t>
            </a:r>
          </a:p>
        </p:txBody>
      </p:sp>
      <p:sp>
        <p:nvSpPr>
          <p:cNvPr id="81923" name="Espaço Reservado para Conteúdo 11"/>
          <p:cNvSpPr>
            <a:spLocks noGrp="1"/>
          </p:cNvSpPr>
          <p:nvPr>
            <p:ph sz="half" idx="4294967295"/>
          </p:nvPr>
        </p:nvSpPr>
        <p:spPr>
          <a:xfrm>
            <a:off x="251520" y="2852936"/>
            <a:ext cx="4040188" cy="3417888"/>
          </a:xfrm>
          <a:prstGeom prst="rect">
            <a:avLst/>
          </a:prstGeom>
        </p:spPr>
        <p:txBody>
          <a:bodyPr/>
          <a:lstStyle/>
          <a:p>
            <a:pPr>
              <a:buClrTx/>
              <a:buFont typeface="Wingdings" panose="05000000000000000000" pitchFamily="2" charset="2"/>
              <a:buChar char="§"/>
            </a:pPr>
            <a:r>
              <a:rPr lang="pt-BR" altLang="pt-BR" sz="3200" dirty="0" smtClean="0"/>
              <a:t>Formada por luz</a:t>
            </a:r>
          </a:p>
          <a:p>
            <a:pPr>
              <a:buClrTx/>
              <a:buFont typeface="Wingdings" panose="05000000000000000000" pitchFamily="2" charset="2"/>
              <a:buChar char="§"/>
            </a:pPr>
            <a:r>
              <a:rPr lang="pt-BR" altLang="pt-BR" sz="3200" dirty="0" smtClean="0"/>
              <a:t>Ausência de cor =  PRETO</a:t>
            </a:r>
          </a:p>
          <a:p>
            <a:pPr>
              <a:buClrTx/>
              <a:buFont typeface="Wingdings" panose="05000000000000000000" pitchFamily="2" charset="2"/>
              <a:buChar char="§"/>
            </a:pPr>
            <a:r>
              <a:rPr lang="pt-BR" altLang="pt-BR" sz="3200" dirty="0" smtClean="0"/>
              <a:t>Monitor</a:t>
            </a:r>
          </a:p>
        </p:txBody>
      </p:sp>
      <p:sp>
        <p:nvSpPr>
          <p:cNvPr id="39940" name="Espaço Reservado para Texto 12"/>
          <p:cNvSpPr>
            <a:spLocks noGrp="1"/>
          </p:cNvSpPr>
          <p:nvPr>
            <p:ph type="body" sz="quarter" idx="4294967295"/>
          </p:nvPr>
        </p:nvSpPr>
        <p:spPr>
          <a:xfrm>
            <a:off x="5102225" y="1535113"/>
            <a:ext cx="4041775" cy="639762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pt-BR" altLang="pt-BR" sz="6600" b="1">
                <a:solidFill>
                  <a:srgbClr val="002060"/>
                </a:solidFill>
                <a:latin typeface="Calibri" panose="020F0502020204030204" pitchFamily="34" charset="0"/>
              </a:rPr>
              <a:t>CMYK</a:t>
            </a:r>
          </a:p>
        </p:txBody>
      </p:sp>
      <p:sp>
        <p:nvSpPr>
          <p:cNvPr id="81925" name="Espaço Reservado para Conteúdo 13"/>
          <p:cNvSpPr>
            <a:spLocks noGrp="1"/>
          </p:cNvSpPr>
          <p:nvPr>
            <p:ph sz="quarter" idx="4294967295"/>
          </p:nvPr>
        </p:nvSpPr>
        <p:spPr>
          <a:xfrm>
            <a:off x="5102225" y="2852936"/>
            <a:ext cx="4041775" cy="3417888"/>
          </a:xfrm>
          <a:prstGeom prst="rect">
            <a:avLst/>
          </a:prstGeom>
        </p:spPr>
        <p:txBody>
          <a:bodyPr/>
          <a:lstStyle/>
          <a:p>
            <a:pPr>
              <a:buClrTx/>
              <a:buFont typeface="Wingdings" panose="05000000000000000000" pitchFamily="2" charset="2"/>
              <a:buChar char="§"/>
            </a:pPr>
            <a:r>
              <a:rPr lang="pt-BR" altLang="pt-BR" sz="3200"/>
              <a:t>Formada por tinta</a:t>
            </a:r>
          </a:p>
          <a:p>
            <a:pPr>
              <a:buClrTx/>
              <a:buFont typeface="Wingdings" panose="05000000000000000000" pitchFamily="2" charset="2"/>
              <a:buChar char="§"/>
            </a:pPr>
            <a:r>
              <a:rPr lang="pt-BR" altLang="pt-BR" sz="3200"/>
              <a:t>Ausência de cor = BRANCO</a:t>
            </a:r>
          </a:p>
          <a:p>
            <a:pPr>
              <a:buClrTx/>
              <a:buFont typeface="Wingdings" panose="05000000000000000000" pitchFamily="2" charset="2"/>
              <a:buChar char="§"/>
            </a:pPr>
            <a:r>
              <a:rPr lang="pt-BR" altLang="pt-BR" sz="3200"/>
              <a:t>Impressora</a:t>
            </a:r>
          </a:p>
        </p:txBody>
      </p:sp>
    </p:spTree>
    <p:extLst>
      <p:ext uri="{BB962C8B-B14F-4D97-AF65-F5344CB8AC3E}">
        <p14:creationId xmlns:p14="http://schemas.microsoft.com/office/powerpoint/2010/main" val="112562612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19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19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19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19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819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819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23" grpId="0" build="p"/>
      <p:bldP spid="81925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Rectangle 3"/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107504" y="1628800"/>
            <a:ext cx="8751888" cy="4375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marL="384359" indent="-289349" algn="ctr">
              <a:buNone/>
              <a:tabLst>
                <a:tab pos="702498" algn="l"/>
                <a:tab pos="1109890" algn="l"/>
                <a:tab pos="1517280" algn="l"/>
                <a:tab pos="1924672" algn="l"/>
                <a:tab pos="2332063" algn="l"/>
                <a:tab pos="2739455" algn="l"/>
                <a:tab pos="3146845" algn="l"/>
                <a:tab pos="3554237" algn="l"/>
                <a:tab pos="3961628" algn="l"/>
                <a:tab pos="4369020" algn="l"/>
                <a:tab pos="4776410" algn="l"/>
                <a:tab pos="5183802" algn="l"/>
                <a:tab pos="5591193" algn="l"/>
                <a:tab pos="5998584" algn="l"/>
                <a:tab pos="6405975" algn="l"/>
                <a:tab pos="6813367" algn="l"/>
                <a:tab pos="7220758" algn="l"/>
                <a:tab pos="7628149" algn="l"/>
                <a:tab pos="8035540" algn="l"/>
                <a:tab pos="8442932" algn="l"/>
              </a:tabLst>
            </a:pPr>
            <a:r>
              <a:rPr lang="pt-BR" dirty="0" smtClean="0"/>
              <a:t>Ou seja:</a:t>
            </a:r>
          </a:p>
          <a:p>
            <a:pPr marL="384359" indent="-289349" algn="ctr">
              <a:buNone/>
              <a:tabLst>
                <a:tab pos="702498" algn="l"/>
                <a:tab pos="1109890" algn="l"/>
                <a:tab pos="1517280" algn="l"/>
                <a:tab pos="1924672" algn="l"/>
                <a:tab pos="2332063" algn="l"/>
                <a:tab pos="2739455" algn="l"/>
                <a:tab pos="3146845" algn="l"/>
                <a:tab pos="3554237" algn="l"/>
                <a:tab pos="3961628" algn="l"/>
                <a:tab pos="4369020" algn="l"/>
                <a:tab pos="4776410" algn="l"/>
                <a:tab pos="5183802" algn="l"/>
                <a:tab pos="5591193" algn="l"/>
                <a:tab pos="5998584" algn="l"/>
                <a:tab pos="6405975" algn="l"/>
                <a:tab pos="6813367" algn="l"/>
                <a:tab pos="7220758" algn="l"/>
                <a:tab pos="7628149" algn="l"/>
                <a:tab pos="8035540" algn="l"/>
                <a:tab pos="8442932" algn="l"/>
              </a:tabLst>
            </a:pPr>
            <a:endParaRPr lang="pt-BR" dirty="0" smtClean="0"/>
          </a:p>
          <a:p>
            <a:pPr marL="384359" indent="-289349" algn="ctr">
              <a:buNone/>
              <a:tabLst>
                <a:tab pos="702498" algn="l"/>
                <a:tab pos="1109890" algn="l"/>
                <a:tab pos="1517280" algn="l"/>
                <a:tab pos="1924672" algn="l"/>
                <a:tab pos="2332063" algn="l"/>
                <a:tab pos="2739455" algn="l"/>
                <a:tab pos="3146845" algn="l"/>
                <a:tab pos="3554237" algn="l"/>
                <a:tab pos="3961628" algn="l"/>
                <a:tab pos="4369020" algn="l"/>
                <a:tab pos="4776410" algn="l"/>
                <a:tab pos="5183802" algn="l"/>
                <a:tab pos="5591193" algn="l"/>
                <a:tab pos="5998584" algn="l"/>
                <a:tab pos="6405975" algn="l"/>
                <a:tab pos="6813367" algn="l"/>
                <a:tab pos="7220758" algn="l"/>
                <a:tab pos="7628149" algn="l"/>
                <a:tab pos="8035540" algn="l"/>
                <a:tab pos="8442932" algn="l"/>
              </a:tabLst>
            </a:pPr>
            <a:r>
              <a:rPr lang="pt-BR" sz="4353" b="1" dirty="0">
                <a:solidFill>
                  <a:srgbClr val="800000"/>
                </a:solidFill>
                <a:latin typeface="Arial Black" pitchFamily="34" charset="0"/>
              </a:rPr>
              <a:t>SEM LUZ, NÃO EXISTE COR!!!</a:t>
            </a:r>
          </a:p>
          <a:p>
            <a:pPr marL="384359" indent="-289349" algn="ctr">
              <a:buNone/>
              <a:tabLst>
                <a:tab pos="702498" algn="l"/>
                <a:tab pos="1109890" algn="l"/>
                <a:tab pos="1517280" algn="l"/>
                <a:tab pos="1924672" algn="l"/>
                <a:tab pos="2332063" algn="l"/>
                <a:tab pos="2739455" algn="l"/>
                <a:tab pos="3146845" algn="l"/>
                <a:tab pos="3554237" algn="l"/>
                <a:tab pos="3961628" algn="l"/>
                <a:tab pos="4369020" algn="l"/>
                <a:tab pos="4776410" algn="l"/>
                <a:tab pos="5183802" algn="l"/>
                <a:tab pos="5591193" algn="l"/>
                <a:tab pos="5998584" algn="l"/>
                <a:tab pos="6405975" algn="l"/>
                <a:tab pos="6813367" algn="l"/>
                <a:tab pos="7220758" algn="l"/>
                <a:tab pos="7628149" algn="l"/>
                <a:tab pos="8035540" algn="l"/>
                <a:tab pos="8442932" algn="l"/>
              </a:tabLst>
            </a:pPr>
            <a:endParaRPr lang="pt-BR" sz="4353" b="1" dirty="0">
              <a:solidFill>
                <a:srgbClr val="800000"/>
              </a:solidFill>
              <a:latin typeface="Arial Black" pitchFamily="34" charset="0"/>
            </a:endParaRPr>
          </a:p>
          <a:p>
            <a:pPr marL="384359" indent="-289349" algn="ctr">
              <a:buNone/>
              <a:tabLst>
                <a:tab pos="702498" algn="l"/>
                <a:tab pos="1109890" algn="l"/>
                <a:tab pos="1517280" algn="l"/>
                <a:tab pos="1924672" algn="l"/>
                <a:tab pos="2332063" algn="l"/>
                <a:tab pos="2739455" algn="l"/>
                <a:tab pos="3146845" algn="l"/>
                <a:tab pos="3554237" algn="l"/>
                <a:tab pos="3961628" algn="l"/>
                <a:tab pos="4369020" algn="l"/>
                <a:tab pos="4776410" algn="l"/>
                <a:tab pos="5183802" algn="l"/>
                <a:tab pos="5591193" algn="l"/>
                <a:tab pos="5998584" algn="l"/>
                <a:tab pos="6405975" algn="l"/>
                <a:tab pos="6813367" algn="l"/>
                <a:tab pos="7220758" algn="l"/>
                <a:tab pos="7628149" algn="l"/>
                <a:tab pos="8035540" algn="l"/>
                <a:tab pos="8442932" algn="l"/>
              </a:tabLst>
            </a:pPr>
            <a:r>
              <a:rPr lang="pt-BR" sz="4353" b="1" dirty="0">
                <a:solidFill>
                  <a:srgbClr val="800000"/>
                </a:solidFill>
                <a:latin typeface="Arial Black" pitchFamily="34" charset="0"/>
              </a:rPr>
              <a:t>COR É LUZ!</a:t>
            </a:r>
          </a:p>
          <a:p>
            <a:pPr marL="384359" indent="-289349">
              <a:lnSpc>
                <a:spcPct val="93000"/>
              </a:lnSpc>
              <a:spcAft>
                <a:spcPts val="1292"/>
              </a:spcAft>
              <a:buNone/>
              <a:tabLst>
                <a:tab pos="702498" algn="l"/>
                <a:tab pos="1109890" algn="l"/>
                <a:tab pos="1517280" algn="l"/>
                <a:tab pos="1924672" algn="l"/>
                <a:tab pos="2332063" algn="l"/>
                <a:tab pos="2739455" algn="l"/>
                <a:tab pos="3146845" algn="l"/>
                <a:tab pos="3554237" algn="l"/>
                <a:tab pos="3961628" algn="l"/>
                <a:tab pos="4369020" algn="l"/>
                <a:tab pos="4776410" algn="l"/>
                <a:tab pos="5183802" algn="l"/>
                <a:tab pos="5591193" algn="l"/>
                <a:tab pos="5998584" algn="l"/>
                <a:tab pos="6405975" algn="l"/>
                <a:tab pos="6813367" algn="l"/>
                <a:tab pos="7220758" algn="l"/>
                <a:tab pos="7628149" algn="l"/>
                <a:tab pos="8035540" algn="l"/>
                <a:tab pos="8442932" algn="l"/>
              </a:tabLst>
            </a:pPr>
            <a:endParaRPr lang="en-GB" sz="4353" b="1" dirty="0">
              <a:solidFill>
                <a:srgbClr val="8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170729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2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2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2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Espaço Reservado para Texto 10"/>
          <p:cNvSpPr>
            <a:spLocks noGrp="1"/>
          </p:cNvSpPr>
          <p:nvPr>
            <p:ph type="body" idx="4294967295"/>
          </p:nvPr>
        </p:nvSpPr>
        <p:spPr>
          <a:xfrm>
            <a:off x="344487" y="1412776"/>
            <a:ext cx="4040188" cy="639762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pt-BR" altLang="pt-BR" sz="6600" b="1" dirty="0" smtClean="0">
                <a:solidFill>
                  <a:srgbClr val="1A4E8E"/>
                </a:solidFill>
                <a:latin typeface="Calibri" panose="020F0502020204030204" pitchFamily="34" charset="0"/>
              </a:rPr>
              <a:t>RGB</a:t>
            </a:r>
          </a:p>
        </p:txBody>
      </p:sp>
      <p:sp>
        <p:nvSpPr>
          <p:cNvPr id="41987" name="Espaço Reservado para Texto 12"/>
          <p:cNvSpPr>
            <a:spLocks noGrp="1"/>
          </p:cNvSpPr>
          <p:nvPr>
            <p:ph type="body" sz="quarter" idx="4294967295"/>
          </p:nvPr>
        </p:nvSpPr>
        <p:spPr>
          <a:xfrm>
            <a:off x="4802187" y="1421086"/>
            <a:ext cx="4041775" cy="639762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pt-BR" altLang="pt-BR" sz="6600" b="1" dirty="0">
                <a:solidFill>
                  <a:srgbClr val="1A4E8E"/>
                </a:solidFill>
                <a:latin typeface="Calibri" panose="020F0502020204030204" pitchFamily="34" charset="0"/>
              </a:rPr>
              <a:t>CMYK</a:t>
            </a:r>
          </a:p>
        </p:txBody>
      </p:sp>
      <p:pic>
        <p:nvPicPr>
          <p:cNvPr id="82948" name="Picture 2" descr="http://www.fernandopaes.ppg.br/blog/wp-content/uploads/2010/03/CORE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577"/>
          <a:stretch>
            <a:fillRect/>
          </a:stretch>
        </p:blipFill>
        <p:spPr bwMode="auto">
          <a:xfrm>
            <a:off x="611188" y="2636838"/>
            <a:ext cx="3506787" cy="3524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949" name="Picture 4" descr="http://www.fernandopaes.ppg.br/blog/wp-content/uploads/2010/03/CORE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02"/>
          <a:stretch>
            <a:fillRect/>
          </a:stretch>
        </p:blipFill>
        <p:spPr bwMode="auto">
          <a:xfrm>
            <a:off x="5041900" y="2636838"/>
            <a:ext cx="3562350" cy="3524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4025234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29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29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2" name="Espaço Reservado para Conteúdo 11"/>
          <p:cNvSpPr>
            <a:spLocks noGrp="1"/>
          </p:cNvSpPr>
          <p:nvPr>
            <p:ph sz="half" idx="4294967295"/>
          </p:nvPr>
        </p:nvSpPr>
        <p:spPr>
          <a:xfrm>
            <a:off x="69533" y="3407393"/>
            <a:ext cx="2114550" cy="1101725"/>
          </a:xfrm>
          <a:prstGeom prst="rect">
            <a:avLst/>
          </a:prstGeom>
        </p:spPr>
        <p:txBody>
          <a:bodyPr/>
          <a:lstStyle/>
          <a:p>
            <a:pPr algn="ctr">
              <a:spcAft>
                <a:spcPts val="1200"/>
              </a:spcAft>
              <a:buFont typeface="Arial" panose="020B0604020202020204" pitchFamily="34" charset="0"/>
              <a:buNone/>
            </a:pPr>
            <a:r>
              <a:rPr lang="pt-BR" altLang="pt-BR" sz="6600" dirty="0" smtClean="0"/>
              <a:t>0</a:t>
            </a:r>
          </a:p>
        </p:txBody>
      </p:sp>
      <p:sp>
        <p:nvSpPr>
          <p:cNvPr id="8" name="Espaço Reservado para Conteúdo 11"/>
          <p:cNvSpPr>
            <a:spLocks noGrp="1"/>
          </p:cNvSpPr>
          <p:nvPr>
            <p:ph sz="half" idx="4294967295"/>
          </p:nvPr>
        </p:nvSpPr>
        <p:spPr>
          <a:xfrm>
            <a:off x="2013288" y="3407392"/>
            <a:ext cx="1928813" cy="1101725"/>
          </a:xfrm>
          <a:prstGeom prst="rect">
            <a:avLst/>
          </a:prstGeom>
        </p:spPr>
        <p:txBody>
          <a:bodyPr/>
          <a:lstStyle/>
          <a:p>
            <a:pPr algn="ctr">
              <a:spcAft>
                <a:spcPts val="1200"/>
              </a:spcAft>
              <a:buFont typeface="Arial" panose="020B0604020202020204" pitchFamily="34" charset="0"/>
              <a:buNone/>
            </a:pPr>
            <a:r>
              <a:rPr lang="pt-BR" altLang="pt-BR" sz="6600" dirty="0" smtClean="0"/>
              <a:t>255</a:t>
            </a:r>
          </a:p>
        </p:txBody>
      </p:sp>
      <p:sp>
        <p:nvSpPr>
          <p:cNvPr id="10" name="Espaço Reservado para Conteúdo 11"/>
          <p:cNvSpPr>
            <a:spLocks noGrp="1"/>
          </p:cNvSpPr>
          <p:nvPr>
            <p:ph sz="half" idx="4294967295"/>
          </p:nvPr>
        </p:nvSpPr>
        <p:spPr>
          <a:xfrm>
            <a:off x="6761082" y="3407395"/>
            <a:ext cx="2114550" cy="1101725"/>
          </a:xfrm>
          <a:prstGeom prst="rect">
            <a:avLst/>
          </a:prstGeom>
        </p:spPr>
        <p:txBody>
          <a:bodyPr/>
          <a:lstStyle/>
          <a:p>
            <a:pPr algn="ctr">
              <a:spcAft>
                <a:spcPts val="1200"/>
              </a:spcAft>
              <a:buFont typeface="Arial" panose="020B0604020202020204" pitchFamily="34" charset="0"/>
              <a:buNone/>
            </a:pPr>
            <a:r>
              <a:rPr lang="pt-BR" altLang="pt-BR" sz="6600" smtClean="0"/>
              <a:t>0</a:t>
            </a:r>
          </a:p>
        </p:txBody>
      </p:sp>
      <p:sp>
        <p:nvSpPr>
          <p:cNvPr id="12" name="Espaço Reservado para Conteúdo 11"/>
          <p:cNvSpPr>
            <a:spLocks noGrp="1"/>
          </p:cNvSpPr>
          <p:nvPr>
            <p:ph sz="half" idx="4294967295"/>
          </p:nvPr>
        </p:nvSpPr>
        <p:spPr>
          <a:xfrm>
            <a:off x="6946820" y="3407395"/>
            <a:ext cx="1928812" cy="1101725"/>
          </a:xfrm>
          <a:prstGeom prst="rect">
            <a:avLst/>
          </a:prstGeom>
        </p:spPr>
        <p:txBody>
          <a:bodyPr/>
          <a:lstStyle/>
          <a:p>
            <a:pPr algn="ctr">
              <a:spcAft>
                <a:spcPts val="1200"/>
              </a:spcAft>
              <a:buFont typeface="Arial" panose="020B0604020202020204" pitchFamily="34" charset="0"/>
              <a:buNone/>
            </a:pPr>
            <a:r>
              <a:rPr lang="pt-BR" altLang="pt-BR" sz="6600" smtClean="0"/>
              <a:t>100</a:t>
            </a:r>
          </a:p>
        </p:txBody>
      </p:sp>
      <p:sp>
        <p:nvSpPr>
          <p:cNvPr id="7" name="Seta para a direita 6"/>
          <p:cNvSpPr/>
          <p:nvPr/>
        </p:nvSpPr>
        <p:spPr>
          <a:xfrm>
            <a:off x="1730435" y="3804587"/>
            <a:ext cx="288925" cy="358775"/>
          </a:xfrm>
          <a:prstGeom prst="rightArrow">
            <a:avLst/>
          </a:prstGeom>
          <a:solidFill>
            <a:srgbClr val="1A4E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pt-BR" sz="1600"/>
          </a:p>
        </p:txBody>
      </p:sp>
      <p:sp>
        <p:nvSpPr>
          <p:cNvPr id="11" name="Seta para a direita 10"/>
          <p:cNvSpPr/>
          <p:nvPr/>
        </p:nvSpPr>
        <p:spPr>
          <a:xfrm>
            <a:off x="6713934" y="3804270"/>
            <a:ext cx="288925" cy="358775"/>
          </a:xfrm>
          <a:prstGeom prst="rightArrow">
            <a:avLst/>
          </a:prstGeom>
          <a:solidFill>
            <a:srgbClr val="1A4E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pt-BR" sz="1600"/>
          </a:p>
        </p:txBody>
      </p:sp>
      <p:sp>
        <p:nvSpPr>
          <p:cNvPr id="13" name="Espaço Reservado para Conteúdo 11"/>
          <p:cNvSpPr txBox="1">
            <a:spLocks/>
          </p:cNvSpPr>
          <p:nvPr/>
        </p:nvSpPr>
        <p:spPr>
          <a:xfrm>
            <a:off x="4908550" y="3407393"/>
            <a:ext cx="2114550" cy="1101725"/>
          </a:xfrm>
          <a:prstGeom prst="rect">
            <a:avLst/>
          </a:prstGeom>
        </p:spPr>
        <p:txBody>
          <a:bodyPr/>
          <a:lstStyle>
            <a:lvl1pPr marL="273050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itchFamily="18" charset="2"/>
              <a:buChar char="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6263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itchFamily="18" charset="2"/>
              <a:buChar char="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556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itchFamily="18" charset="2"/>
              <a:buChar char="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itchFamily="18" charset="2"/>
              <a:buChar char=""/>
              <a:defRPr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4620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itchFamily="18" charset="2"/>
              <a:buChar char="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2316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4320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1200"/>
              </a:spcAft>
              <a:buFont typeface="Arial" panose="020B0604020202020204" pitchFamily="34" charset="0"/>
              <a:buNone/>
            </a:pPr>
            <a:r>
              <a:rPr lang="pt-BR" altLang="pt-BR" sz="6600" dirty="0" smtClean="0"/>
              <a:t>0</a:t>
            </a:r>
          </a:p>
        </p:txBody>
      </p:sp>
      <p:sp>
        <p:nvSpPr>
          <p:cNvPr id="14" name="Espaço Reservado para Texto 10"/>
          <p:cNvSpPr txBox="1">
            <a:spLocks/>
          </p:cNvSpPr>
          <p:nvPr/>
        </p:nvSpPr>
        <p:spPr>
          <a:xfrm>
            <a:off x="393005" y="1921396"/>
            <a:ext cx="4040188" cy="639762"/>
          </a:xfrm>
          <a:prstGeom prst="rect">
            <a:avLst/>
          </a:prstGeom>
        </p:spPr>
        <p:txBody>
          <a:bodyPr/>
          <a:lstStyle>
            <a:lvl1pPr marL="273050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itchFamily="18" charset="2"/>
              <a:buChar char="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6263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itchFamily="18" charset="2"/>
              <a:buChar char="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556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itchFamily="18" charset="2"/>
              <a:buChar char="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itchFamily="18" charset="2"/>
              <a:buChar char=""/>
              <a:defRPr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4620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itchFamily="18" charset="2"/>
              <a:buChar char="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2316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4320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Symbol" pitchFamily="18" charset="2"/>
              <a:buNone/>
            </a:pPr>
            <a:r>
              <a:rPr lang="pt-BR" altLang="pt-BR" sz="6600" b="1" smtClean="0">
                <a:solidFill>
                  <a:srgbClr val="1A4E8E"/>
                </a:solidFill>
                <a:latin typeface="Calibri" panose="020F0502020204030204" pitchFamily="34" charset="0"/>
              </a:rPr>
              <a:t>RGB</a:t>
            </a:r>
            <a:endParaRPr lang="pt-BR" altLang="pt-BR" sz="6600" b="1" dirty="0" smtClean="0">
              <a:solidFill>
                <a:srgbClr val="1A4E8E"/>
              </a:solidFill>
              <a:latin typeface="Calibri" panose="020F0502020204030204" pitchFamily="34" charset="0"/>
            </a:endParaRPr>
          </a:p>
        </p:txBody>
      </p:sp>
      <p:sp>
        <p:nvSpPr>
          <p:cNvPr id="15" name="Espaço Reservado para Texto 12"/>
          <p:cNvSpPr txBox="1">
            <a:spLocks/>
          </p:cNvSpPr>
          <p:nvPr/>
        </p:nvSpPr>
        <p:spPr>
          <a:xfrm>
            <a:off x="4850705" y="1929706"/>
            <a:ext cx="4041775" cy="639762"/>
          </a:xfrm>
          <a:prstGeom prst="rect">
            <a:avLst/>
          </a:prstGeom>
        </p:spPr>
        <p:txBody>
          <a:bodyPr/>
          <a:lstStyle>
            <a:lvl1pPr marL="273050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itchFamily="18" charset="2"/>
              <a:buChar char="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6263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itchFamily="18" charset="2"/>
              <a:buChar char="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556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itchFamily="18" charset="2"/>
              <a:buChar char="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itchFamily="18" charset="2"/>
              <a:buChar char=""/>
              <a:defRPr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4620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itchFamily="18" charset="2"/>
              <a:buChar char="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2316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4320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Symbol" pitchFamily="18" charset="2"/>
              <a:buNone/>
            </a:pPr>
            <a:r>
              <a:rPr lang="pt-BR" altLang="pt-BR" sz="6600" b="1" smtClean="0">
                <a:solidFill>
                  <a:srgbClr val="1A4E8E"/>
                </a:solidFill>
                <a:latin typeface="Calibri" panose="020F0502020204030204" pitchFamily="34" charset="0"/>
              </a:rPr>
              <a:t>CMYK</a:t>
            </a:r>
            <a:endParaRPr lang="pt-BR" altLang="pt-BR" sz="6600" b="1" dirty="0">
              <a:solidFill>
                <a:srgbClr val="1A4E8E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8639658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39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972" grpId="0" build="p"/>
      <p:bldP spid="8" grpId="0" build="p"/>
      <p:bldP spid="10" grpId="0" build="p"/>
      <p:bldP spid="12" grpId="0" build="p"/>
      <p:bldP spid="7" grpId="0" animBg="1"/>
      <p:bldP spid="11" grpId="0" animBg="1"/>
      <p:bldP spid="13" grpId="0" build="p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ww.linhadecodigo.com.br/artigos/img_artigos/RicardoArrigoni/Inforgrafico_cores_html/infografico_cores_htm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977371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427" name="Rectangle 3"/>
          <p:cNvSpPr>
            <a:spLocks noGrp="1" noChangeArrowheads="1"/>
          </p:cNvSpPr>
          <p:nvPr>
            <p:ph type="subTitle" idx="4294967295"/>
          </p:nvPr>
        </p:nvSpPr>
        <p:spPr bwMode="auto">
          <a:xfrm>
            <a:off x="10926" y="2492896"/>
            <a:ext cx="9137650" cy="2089150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lIns="0" tIns="0" rIns="0" bIns="0" anchor="ctr"/>
          <a:lstStyle/>
          <a:p>
            <a:pPr marL="0" indent="0" algn="ctr" eaLnBrk="1">
              <a:lnSpc>
                <a:spcPct val="93000"/>
              </a:lnSpc>
              <a:buNone/>
              <a:tabLst>
                <a:tab pos="0" algn="l"/>
                <a:tab pos="405952" algn="l"/>
                <a:tab pos="813343" algn="l"/>
                <a:tab pos="1220734" algn="l"/>
                <a:tab pos="1628126" algn="l"/>
                <a:tab pos="2035517" algn="l"/>
                <a:tab pos="2442908" algn="l"/>
                <a:tab pos="2850299" algn="l"/>
                <a:tab pos="3257691" algn="l"/>
                <a:tab pos="3665082" algn="l"/>
                <a:tab pos="4072473" algn="l"/>
                <a:tab pos="4479864" algn="l"/>
                <a:tab pos="4887256" algn="l"/>
                <a:tab pos="5294647" algn="l"/>
                <a:tab pos="5702038" algn="l"/>
                <a:tab pos="6109429" algn="l"/>
                <a:tab pos="6516821" algn="l"/>
                <a:tab pos="6924211" algn="l"/>
                <a:tab pos="7331603" algn="l"/>
                <a:tab pos="7738994" algn="l"/>
                <a:tab pos="8146386" algn="l"/>
              </a:tabLst>
              <a:defRPr/>
            </a:pPr>
            <a:r>
              <a:rPr lang="en-GB" sz="5400" b="1" dirty="0" err="1" smtClean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Criando</a:t>
            </a:r>
            <a:r>
              <a:rPr lang="en-GB" sz="54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 </a:t>
            </a:r>
            <a:r>
              <a:rPr lang="en-GB" sz="5400" b="1" dirty="0" err="1" smtClean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Padrões</a:t>
            </a:r>
            <a:r>
              <a:rPr lang="en-GB" sz="54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 </a:t>
            </a:r>
          </a:p>
          <a:p>
            <a:pPr marL="0" indent="0" algn="ctr" eaLnBrk="1">
              <a:lnSpc>
                <a:spcPct val="93000"/>
              </a:lnSpc>
              <a:buNone/>
              <a:tabLst>
                <a:tab pos="0" algn="l"/>
                <a:tab pos="405952" algn="l"/>
                <a:tab pos="813343" algn="l"/>
                <a:tab pos="1220734" algn="l"/>
                <a:tab pos="1628126" algn="l"/>
                <a:tab pos="2035517" algn="l"/>
                <a:tab pos="2442908" algn="l"/>
                <a:tab pos="2850299" algn="l"/>
                <a:tab pos="3257691" algn="l"/>
                <a:tab pos="3665082" algn="l"/>
                <a:tab pos="4072473" algn="l"/>
                <a:tab pos="4479864" algn="l"/>
                <a:tab pos="4887256" algn="l"/>
                <a:tab pos="5294647" algn="l"/>
                <a:tab pos="5702038" algn="l"/>
                <a:tab pos="6109429" algn="l"/>
                <a:tab pos="6516821" algn="l"/>
                <a:tab pos="6924211" algn="l"/>
                <a:tab pos="7331603" algn="l"/>
                <a:tab pos="7738994" algn="l"/>
                <a:tab pos="8146386" algn="l"/>
              </a:tabLst>
              <a:defRPr/>
            </a:pPr>
            <a:r>
              <a:rPr lang="en-GB" sz="5400" b="1" dirty="0" err="1" smtClean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Cromáticos</a:t>
            </a:r>
            <a:r>
              <a:rPr lang="en-GB" sz="54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 para Web</a:t>
            </a:r>
            <a:endParaRPr lang="en-GB" sz="5400" b="1" dirty="0">
              <a:solidFill>
                <a:srgbClr val="00206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+mj-lt"/>
            </a:endParaRPr>
          </a:p>
        </p:txBody>
      </p:sp>
      <p:sp>
        <p:nvSpPr>
          <p:cNvPr id="6147" name="Text Box 4"/>
          <p:cNvSpPr txBox="1">
            <a:spLocks noChangeArrowheads="1"/>
          </p:cNvSpPr>
          <p:nvPr/>
        </p:nvSpPr>
        <p:spPr bwMode="auto">
          <a:xfrm>
            <a:off x="421067" y="5825845"/>
            <a:ext cx="8362327" cy="4534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81612" tIns="40806" rIns="81612" bIns="40806"/>
          <a:lstStyle>
            <a:lvl1pPr eaLnBrk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algn="r" eaLnBrk="1">
              <a:lnSpc>
                <a:spcPct val="93000"/>
              </a:lnSpc>
            </a:pPr>
            <a:r>
              <a:rPr lang="en-GB" sz="2539" b="1" dirty="0">
                <a:solidFill>
                  <a:srgbClr val="000000"/>
                </a:solidFill>
                <a:latin typeface="Calibri" pitchFamily="34" charset="0"/>
                <a:cs typeface="Calibri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4420535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3"/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611560" y="2060848"/>
            <a:ext cx="7969250" cy="3721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marL="0" indent="0" algn="just">
              <a:lnSpc>
                <a:spcPct val="150000"/>
              </a:lnSpc>
              <a:spcBef>
                <a:spcPts val="0"/>
              </a:spcBef>
              <a:buNone/>
              <a:tabLst>
                <a:tab pos="702498" algn="l"/>
                <a:tab pos="1109890" algn="l"/>
                <a:tab pos="1517280" algn="l"/>
                <a:tab pos="1924672" algn="l"/>
                <a:tab pos="2332063" algn="l"/>
                <a:tab pos="2739455" algn="l"/>
                <a:tab pos="3146845" algn="l"/>
                <a:tab pos="3554237" algn="l"/>
                <a:tab pos="3961628" algn="l"/>
                <a:tab pos="4369020" algn="l"/>
                <a:tab pos="4776410" algn="l"/>
                <a:tab pos="5183802" algn="l"/>
                <a:tab pos="5591193" algn="l"/>
                <a:tab pos="5998584" algn="l"/>
                <a:tab pos="6405975" algn="l"/>
                <a:tab pos="6813367" algn="l"/>
                <a:tab pos="7220758" algn="l"/>
                <a:tab pos="7628149" algn="l"/>
                <a:tab pos="8035540" algn="l"/>
                <a:tab pos="8442932" algn="l"/>
              </a:tabLst>
            </a:pPr>
            <a:r>
              <a:rPr lang="pt-BR" sz="2902" dirty="0" smtClean="0"/>
              <a:t>Para criar uma paleta de cor para nosso projet, podemos nos basear no logo do cliente, e nas variações cromáticas dele, inclusive para escolha das imagens e tratamento destas.</a:t>
            </a:r>
            <a:endParaRPr lang="pt-BR" sz="2902" dirty="0"/>
          </a:p>
          <a:p>
            <a:pPr marL="0" indent="0" algn="just">
              <a:lnSpc>
                <a:spcPct val="93000"/>
              </a:lnSpc>
              <a:spcBef>
                <a:spcPts val="0"/>
              </a:spcBef>
              <a:spcAft>
                <a:spcPts val="1292"/>
              </a:spcAft>
              <a:buNone/>
              <a:tabLst>
                <a:tab pos="702498" algn="l"/>
                <a:tab pos="1109890" algn="l"/>
                <a:tab pos="1517280" algn="l"/>
                <a:tab pos="1924672" algn="l"/>
                <a:tab pos="2332063" algn="l"/>
                <a:tab pos="2739455" algn="l"/>
                <a:tab pos="3146845" algn="l"/>
                <a:tab pos="3554237" algn="l"/>
                <a:tab pos="3961628" algn="l"/>
                <a:tab pos="4369020" algn="l"/>
                <a:tab pos="4776410" algn="l"/>
                <a:tab pos="5183802" algn="l"/>
                <a:tab pos="5591193" algn="l"/>
                <a:tab pos="5998584" algn="l"/>
                <a:tab pos="6405975" algn="l"/>
                <a:tab pos="6813367" algn="l"/>
                <a:tab pos="7220758" algn="l"/>
                <a:tab pos="7628149" algn="l"/>
                <a:tab pos="8035540" algn="l"/>
                <a:tab pos="8442932" algn="l"/>
              </a:tabLst>
            </a:pPr>
            <a:endParaRPr lang="en-GB" sz="2902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839975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4932040" y="188640"/>
            <a:ext cx="2688866" cy="1152128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lIns="0" tIns="0" rIns="0" bIns="0" anchor="ctr"/>
          <a:lstStyle>
            <a:lvl1pPr marL="273050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itchFamily="18" charset="2"/>
              <a:buChar char="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6263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itchFamily="18" charset="2"/>
              <a:buChar char="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556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itchFamily="18" charset="2"/>
              <a:buChar char="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itchFamily="18" charset="2"/>
              <a:buChar char=""/>
              <a:defRPr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4620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itchFamily="18" charset="2"/>
              <a:buChar char="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2316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4320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eaLnBrk="1">
              <a:lnSpc>
                <a:spcPct val="93000"/>
              </a:lnSpc>
              <a:buFont typeface="Symbol" pitchFamily="18" charset="2"/>
              <a:buNone/>
              <a:tabLst>
                <a:tab pos="0" algn="l"/>
                <a:tab pos="405952" algn="l"/>
                <a:tab pos="813343" algn="l"/>
                <a:tab pos="1220734" algn="l"/>
                <a:tab pos="1628126" algn="l"/>
                <a:tab pos="2035517" algn="l"/>
                <a:tab pos="2442908" algn="l"/>
                <a:tab pos="2850299" algn="l"/>
                <a:tab pos="3257691" algn="l"/>
                <a:tab pos="3665082" algn="l"/>
                <a:tab pos="4072473" algn="l"/>
                <a:tab pos="4479864" algn="l"/>
                <a:tab pos="4887256" algn="l"/>
                <a:tab pos="5294647" algn="l"/>
                <a:tab pos="5702038" algn="l"/>
                <a:tab pos="6109429" algn="l"/>
                <a:tab pos="6516821" algn="l"/>
                <a:tab pos="6924211" algn="l"/>
                <a:tab pos="7331603" algn="l"/>
                <a:tab pos="7738994" algn="l"/>
                <a:tab pos="8146386" algn="l"/>
              </a:tabLst>
              <a:defRPr/>
            </a:pPr>
            <a:r>
              <a:rPr lang="en-GB" sz="5400" b="1" dirty="0" err="1" smtClean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Exemplo</a:t>
            </a:r>
            <a:endParaRPr lang="en-GB" sz="5400" b="1" dirty="0">
              <a:solidFill>
                <a:srgbClr val="00206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+mj-lt"/>
            </a:endParaRPr>
          </a:p>
        </p:txBody>
      </p:sp>
      <p:sp>
        <p:nvSpPr>
          <p:cNvPr id="4" name="Retângulo 3"/>
          <p:cNvSpPr/>
          <p:nvPr/>
        </p:nvSpPr>
        <p:spPr>
          <a:xfrm>
            <a:off x="2483768" y="1537628"/>
            <a:ext cx="398519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800" b="1" dirty="0"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https://color.adobe.com/</a:t>
            </a:r>
            <a:endParaRPr lang="pt-BR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520" y="2267964"/>
            <a:ext cx="8715154" cy="3835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43345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3"/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539552" y="2204864"/>
            <a:ext cx="7969250" cy="3721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marL="0" indent="0" algn="just">
              <a:lnSpc>
                <a:spcPct val="150000"/>
              </a:lnSpc>
              <a:spcBef>
                <a:spcPts val="0"/>
              </a:spcBef>
              <a:buNone/>
              <a:tabLst>
                <a:tab pos="702498" algn="l"/>
                <a:tab pos="1109890" algn="l"/>
                <a:tab pos="1517280" algn="l"/>
                <a:tab pos="1924672" algn="l"/>
                <a:tab pos="2332063" algn="l"/>
                <a:tab pos="2739455" algn="l"/>
                <a:tab pos="3146845" algn="l"/>
                <a:tab pos="3554237" algn="l"/>
                <a:tab pos="3961628" algn="l"/>
                <a:tab pos="4369020" algn="l"/>
                <a:tab pos="4776410" algn="l"/>
                <a:tab pos="5183802" algn="l"/>
                <a:tab pos="5591193" algn="l"/>
                <a:tab pos="5998584" algn="l"/>
                <a:tab pos="6405975" algn="l"/>
                <a:tab pos="6813367" algn="l"/>
                <a:tab pos="7220758" algn="l"/>
                <a:tab pos="7628149" algn="l"/>
                <a:tab pos="8035540" algn="l"/>
                <a:tab pos="8442932" algn="l"/>
              </a:tabLst>
            </a:pPr>
            <a:r>
              <a:rPr lang="pt-BR" sz="2902" dirty="0" smtClean="0"/>
              <a:t>Salve a tela com estes padrões para documentação do projeto. Você também pode testar a legibilidade e sugestões de cor de texto com teste de contraste:</a:t>
            </a:r>
            <a:endParaRPr lang="pt-BR" sz="2902" dirty="0"/>
          </a:p>
          <a:p>
            <a:pPr marL="0" indent="0" algn="just">
              <a:lnSpc>
                <a:spcPct val="93000"/>
              </a:lnSpc>
              <a:spcBef>
                <a:spcPts val="0"/>
              </a:spcBef>
              <a:spcAft>
                <a:spcPts val="1292"/>
              </a:spcAft>
              <a:buNone/>
              <a:tabLst>
                <a:tab pos="702498" algn="l"/>
                <a:tab pos="1109890" algn="l"/>
                <a:tab pos="1517280" algn="l"/>
                <a:tab pos="1924672" algn="l"/>
                <a:tab pos="2332063" algn="l"/>
                <a:tab pos="2739455" algn="l"/>
                <a:tab pos="3146845" algn="l"/>
                <a:tab pos="3554237" algn="l"/>
                <a:tab pos="3961628" algn="l"/>
                <a:tab pos="4369020" algn="l"/>
                <a:tab pos="4776410" algn="l"/>
                <a:tab pos="5183802" algn="l"/>
                <a:tab pos="5591193" algn="l"/>
                <a:tab pos="5998584" algn="l"/>
                <a:tab pos="6405975" algn="l"/>
                <a:tab pos="6813367" algn="l"/>
                <a:tab pos="7220758" algn="l"/>
                <a:tab pos="7628149" algn="l"/>
                <a:tab pos="8035540" algn="l"/>
                <a:tab pos="8442932" algn="l"/>
              </a:tabLst>
            </a:pPr>
            <a:endParaRPr lang="en-GB" sz="2902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526611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4932040" y="188640"/>
            <a:ext cx="2688866" cy="1152128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lIns="0" tIns="0" rIns="0" bIns="0" anchor="ctr"/>
          <a:lstStyle>
            <a:lvl1pPr marL="273050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itchFamily="18" charset="2"/>
              <a:buChar char="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6263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itchFamily="18" charset="2"/>
              <a:buChar char="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556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itchFamily="18" charset="2"/>
              <a:buChar char="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itchFamily="18" charset="2"/>
              <a:buChar char=""/>
              <a:defRPr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4620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itchFamily="18" charset="2"/>
              <a:buChar char="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2316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4320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eaLnBrk="1">
              <a:lnSpc>
                <a:spcPct val="93000"/>
              </a:lnSpc>
              <a:buFont typeface="Symbol" pitchFamily="18" charset="2"/>
              <a:buNone/>
              <a:tabLst>
                <a:tab pos="0" algn="l"/>
                <a:tab pos="405952" algn="l"/>
                <a:tab pos="813343" algn="l"/>
                <a:tab pos="1220734" algn="l"/>
                <a:tab pos="1628126" algn="l"/>
                <a:tab pos="2035517" algn="l"/>
                <a:tab pos="2442908" algn="l"/>
                <a:tab pos="2850299" algn="l"/>
                <a:tab pos="3257691" algn="l"/>
                <a:tab pos="3665082" algn="l"/>
                <a:tab pos="4072473" algn="l"/>
                <a:tab pos="4479864" algn="l"/>
                <a:tab pos="4887256" algn="l"/>
                <a:tab pos="5294647" algn="l"/>
                <a:tab pos="5702038" algn="l"/>
                <a:tab pos="6109429" algn="l"/>
                <a:tab pos="6516821" algn="l"/>
                <a:tab pos="6924211" algn="l"/>
                <a:tab pos="7331603" algn="l"/>
                <a:tab pos="7738994" algn="l"/>
                <a:tab pos="8146386" algn="l"/>
              </a:tabLst>
              <a:defRPr/>
            </a:pPr>
            <a:r>
              <a:rPr lang="en-GB" sz="5400" b="1" dirty="0" err="1" smtClean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Exemplo</a:t>
            </a:r>
            <a:endParaRPr lang="en-GB" sz="5400" b="1" dirty="0">
              <a:solidFill>
                <a:srgbClr val="00206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+mj-lt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1556792"/>
            <a:ext cx="8710968" cy="4680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70446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3"/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611560" y="2564904"/>
            <a:ext cx="7969250" cy="3721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marL="0" indent="0" algn="just">
              <a:lnSpc>
                <a:spcPct val="150000"/>
              </a:lnSpc>
              <a:spcBef>
                <a:spcPts val="0"/>
              </a:spcBef>
              <a:buNone/>
              <a:tabLst>
                <a:tab pos="702498" algn="l"/>
                <a:tab pos="1109890" algn="l"/>
                <a:tab pos="1517280" algn="l"/>
                <a:tab pos="1924672" algn="l"/>
                <a:tab pos="2332063" algn="l"/>
                <a:tab pos="2739455" algn="l"/>
                <a:tab pos="3146845" algn="l"/>
                <a:tab pos="3554237" algn="l"/>
                <a:tab pos="3961628" algn="l"/>
                <a:tab pos="4369020" algn="l"/>
                <a:tab pos="4776410" algn="l"/>
                <a:tab pos="5183802" algn="l"/>
                <a:tab pos="5591193" algn="l"/>
                <a:tab pos="5998584" algn="l"/>
                <a:tab pos="6405975" algn="l"/>
                <a:tab pos="6813367" algn="l"/>
                <a:tab pos="7220758" algn="l"/>
                <a:tab pos="7628149" algn="l"/>
                <a:tab pos="8035540" algn="l"/>
                <a:tab pos="8442932" algn="l"/>
              </a:tabLst>
            </a:pPr>
            <a:r>
              <a:rPr lang="pt-BR" sz="2902" dirty="0" smtClean="0"/>
              <a:t>Para transportar para o código do site, podemos usar variáveis em um escopo global no CSS. Veja:</a:t>
            </a:r>
            <a:endParaRPr lang="pt-BR" sz="2902" dirty="0"/>
          </a:p>
          <a:p>
            <a:pPr marL="0" indent="0" algn="just">
              <a:lnSpc>
                <a:spcPct val="93000"/>
              </a:lnSpc>
              <a:spcBef>
                <a:spcPts val="0"/>
              </a:spcBef>
              <a:spcAft>
                <a:spcPts val="1292"/>
              </a:spcAft>
              <a:buNone/>
              <a:tabLst>
                <a:tab pos="702498" algn="l"/>
                <a:tab pos="1109890" algn="l"/>
                <a:tab pos="1517280" algn="l"/>
                <a:tab pos="1924672" algn="l"/>
                <a:tab pos="2332063" algn="l"/>
                <a:tab pos="2739455" algn="l"/>
                <a:tab pos="3146845" algn="l"/>
                <a:tab pos="3554237" algn="l"/>
                <a:tab pos="3961628" algn="l"/>
                <a:tab pos="4369020" algn="l"/>
                <a:tab pos="4776410" algn="l"/>
                <a:tab pos="5183802" algn="l"/>
                <a:tab pos="5591193" algn="l"/>
                <a:tab pos="5998584" algn="l"/>
                <a:tab pos="6405975" algn="l"/>
                <a:tab pos="6813367" algn="l"/>
                <a:tab pos="7220758" algn="l"/>
                <a:tab pos="7628149" algn="l"/>
                <a:tab pos="8035540" algn="l"/>
                <a:tab pos="8442932" algn="l"/>
              </a:tabLst>
            </a:pPr>
            <a:endParaRPr lang="en-GB" sz="2902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611717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3"/>
          <a:srcRect t="10417"/>
          <a:stretch/>
        </p:blipFill>
        <p:spPr>
          <a:xfrm>
            <a:off x="179512" y="2204864"/>
            <a:ext cx="8711498" cy="3096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90715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orma de Onda">
  <a:themeElements>
    <a:clrScheme name="Forma de Onda">
      <a:dk1>
        <a:sysClr val="windowText" lastClr="000000"/>
      </a:dk1>
      <a:lt1>
        <a:sysClr val="window" lastClr="FFFFFF"/>
      </a:lt1>
      <a:dk2>
        <a:srgbClr val="073E87"/>
      </a:dk2>
      <a:lt2>
        <a:srgbClr val="C6E7FC"/>
      </a:lt2>
      <a:accent1>
        <a:srgbClr val="31B6FD"/>
      </a:accent1>
      <a:accent2>
        <a:srgbClr val="4584D3"/>
      </a:accent2>
      <a:accent3>
        <a:srgbClr val="5BD078"/>
      </a:accent3>
      <a:accent4>
        <a:srgbClr val="A5D028"/>
      </a:accent4>
      <a:accent5>
        <a:srgbClr val="F5C040"/>
      </a:accent5>
      <a:accent6>
        <a:srgbClr val="05E0DB"/>
      </a:accent6>
      <a:hlink>
        <a:srgbClr val="0080FF"/>
      </a:hlink>
      <a:folHlink>
        <a:srgbClr val="5EAEFF"/>
      </a:folHlink>
    </a:clrScheme>
    <a:fontScheme name="Forma de Onda">
      <a:majorFont>
        <a:latin typeface="Candara"/>
        <a:ea typeface=""/>
        <a:cs typeface=""/>
        <a:font script="Jpan" typeface="HGP明朝E"/>
        <a:font script="Hang" typeface="HY그래픽M"/>
        <a:font script="Hans" typeface="华文新魏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HGP明朝E"/>
        <a:font script="Hang" typeface="HY그래픽M"/>
        <a:font script="Hans" typeface="华文楷体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Forma de Onda">
      <a:fillStyleLst>
        <a:solidFill>
          <a:schemeClr val="phClr"/>
        </a:solidFill>
        <a:gradFill rotWithShape="1">
          <a:gsLst>
            <a:gs pos="0">
              <a:schemeClr val="phClr">
                <a:tint val="0"/>
              </a:schemeClr>
            </a:gs>
            <a:gs pos="44000">
              <a:schemeClr val="phClr">
                <a:tint val="60000"/>
                <a:satMod val="120000"/>
              </a:schemeClr>
            </a:gs>
            <a:gs pos="100000">
              <a:schemeClr val="phClr">
                <a:tint val="90000"/>
                <a:alpha val="100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20000"/>
                <a:lumMod val="120000"/>
              </a:schemeClr>
            </a:gs>
            <a:gs pos="100000">
              <a:schemeClr val="phClr">
                <a:shade val="89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75000"/>
              <a:lumMod val="8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prstMaterial="flat">
            <a:bevelT w="12700" h="12700"/>
          </a:sp3d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contourW="19050" prstMaterial="flat">
            <a:bevelT w="63500" h="63500"/>
            <a:contourClr>
              <a:schemeClr val="phClr">
                <a:shade val="25000"/>
                <a:satMod val="18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40000">
              <a:schemeClr val="phClr">
                <a:tint val="94000"/>
                <a:shade val="94000"/>
                <a:alpha val="100000"/>
                <a:satMod val="114000"/>
                <a:lumMod val="114000"/>
              </a:schemeClr>
            </a:gs>
            <a:gs pos="74000">
              <a:schemeClr val="phClr">
                <a:tint val="94000"/>
                <a:shade val="94000"/>
                <a:satMod val="128000"/>
                <a:lumMod val="100000"/>
              </a:schemeClr>
            </a:gs>
            <a:gs pos="100000">
              <a:schemeClr val="phClr">
                <a:tint val="98000"/>
                <a:shade val="100000"/>
                <a:hueMod val="98000"/>
                <a:satMod val="100000"/>
                <a:lumMod val="74000"/>
              </a:schemeClr>
            </a:gs>
          </a:gsLst>
          <a:path path="circle">
            <a:fillToRect l="20000" t="-40000" r="20000" b="14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6000"/>
                <a:satMod val="130000"/>
                <a:lumMod val="50000"/>
              </a:schemeClr>
              <a:schemeClr val="phClr">
                <a:tint val="96000"/>
                <a:satMod val="114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Waveform</Template>
  <TotalTime>3328</TotalTime>
  <Words>1491</Words>
  <Application>Microsoft Office PowerPoint</Application>
  <PresentationFormat>Apresentação no Ecrã (4:3)</PresentationFormat>
  <Paragraphs>196</Paragraphs>
  <Slides>102</Slides>
  <Notes>79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102</vt:i4>
      </vt:variant>
    </vt:vector>
  </HeadingPairs>
  <TitlesOfParts>
    <vt:vector size="110" baseType="lpstr">
      <vt:lpstr>Arial</vt:lpstr>
      <vt:lpstr>Arial Black</vt:lpstr>
      <vt:lpstr>Calibri</vt:lpstr>
      <vt:lpstr>Candara</vt:lpstr>
      <vt:lpstr>Symbol</vt:lpstr>
      <vt:lpstr>Times New Roman</vt:lpstr>
      <vt:lpstr>Wingdings</vt:lpstr>
      <vt:lpstr>Forma de Onda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Psicodinâmica das cores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>DataWARE - Sistemas de Informações ltda.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Alexandre Faccioni Barcellos</dc:creator>
  <cp:lastModifiedBy>Válter</cp:lastModifiedBy>
  <cp:revision>776</cp:revision>
  <dcterms:created xsi:type="dcterms:W3CDTF">2011-05-02T16:38:27Z</dcterms:created>
  <dcterms:modified xsi:type="dcterms:W3CDTF">2024-04-14T16:44:42Z</dcterms:modified>
</cp:coreProperties>
</file>